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0" r:id="rId3"/>
    <p:sldId id="271" r:id="rId4"/>
    <p:sldId id="261" r:id="rId5"/>
    <p:sldId id="272" r:id="rId6"/>
    <p:sldId id="270" r:id="rId7"/>
    <p:sldId id="273" r:id="rId8"/>
    <p:sldId id="274" r:id="rId9"/>
    <p:sldId id="275" r:id="rId10"/>
    <p:sldId id="276" r:id="rId11"/>
    <p:sldId id="277" r:id="rId12"/>
    <p:sldId id="278" r:id="rId13"/>
    <p:sldId id="262" r:id="rId14"/>
    <p:sldId id="279" r:id="rId15"/>
    <p:sldId id="281" r:id="rId16"/>
    <p:sldId id="282" r:id="rId17"/>
    <p:sldId id="283" r:id="rId18"/>
    <p:sldId id="280" r:id="rId19"/>
    <p:sldId id="284" r:id="rId20"/>
    <p:sldId id="285" r:id="rId21"/>
    <p:sldId id="286" r:id="rId22"/>
    <p:sldId id="287" r:id="rId23"/>
    <p:sldId id="269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5DD5"/>
    <a:srgbClr val="390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03C65-ABAE-4CC4-9946-0CEB50A1A4B9}" v="106" dt="2024-06-11T05:55:09.73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una G" userId="acbcb27dc46e4cd4" providerId="LiveId" clId="{64903C65-ABAE-4CC4-9946-0CEB50A1A4B9}"/>
    <pc:docChg chg="undo custSel addSld delSld modSld">
      <pc:chgData name="karuna G" userId="acbcb27dc46e4cd4" providerId="LiveId" clId="{64903C65-ABAE-4CC4-9946-0CEB50A1A4B9}" dt="2024-06-11T05:55:56.432" v="1466" actId="20577"/>
      <pc:docMkLst>
        <pc:docMk/>
      </pc:docMkLst>
      <pc:sldChg chg="addSp delSp modSp mod">
        <pc:chgData name="karuna G" userId="acbcb27dc46e4cd4" providerId="LiveId" clId="{64903C65-ABAE-4CC4-9946-0CEB50A1A4B9}" dt="2024-06-10T13:29:06.302" v="810" actId="14100"/>
        <pc:sldMkLst>
          <pc:docMk/>
          <pc:sldMk cId="880705590" sldId="262"/>
        </pc:sldMkLst>
        <pc:spChg chg="mod">
          <ac:chgData name="karuna G" userId="acbcb27dc46e4cd4" providerId="LiveId" clId="{64903C65-ABAE-4CC4-9946-0CEB50A1A4B9}" dt="2024-06-10T13:23:06.940" v="800" actId="108"/>
          <ac:spMkLst>
            <pc:docMk/>
            <pc:sldMk cId="880705590" sldId="262"/>
            <ac:spMk id="2" creationId="{00000000-0000-0000-0000-000000000000}"/>
          </ac:spMkLst>
        </pc:spChg>
        <pc:spChg chg="del">
          <ac:chgData name="karuna G" userId="acbcb27dc46e4cd4" providerId="LiveId" clId="{64903C65-ABAE-4CC4-9946-0CEB50A1A4B9}" dt="2024-06-10T13:28:43.858" v="806" actId="478"/>
          <ac:spMkLst>
            <pc:docMk/>
            <pc:sldMk cId="880705590" sldId="262"/>
            <ac:spMk id="3" creationId="{00000000-0000-0000-0000-000000000000}"/>
          </ac:spMkLst>
        </pc:spChg>
        <pc:spChg chg="add del mod">
          <ac:chgData name="karuna G" userId="acbcb27dc46e4cd4" providerId="LiveId" clId="{64903C65-ABAE-4CC4-9946-0CEB50A1A4B9}" dt="2024-06-10T13:27:22.600" v="802" actId="22"/>
          <ac:spMkLst>
            <pc:docMk/>
            <pc:sldMk cId="880705590" sldId="262"/>
            <ac:spMk id="5" creationId="{BAAD9F5D-02EA-36FF-E376-DD5F4670857C}"/>
          </ac:spMkLst>
        </pc:spChg>
        <pc:spChg chg="add del mod">
          <ac:chgData name="karuna G" userId="acbcb27dc46e4cd4" providerId="LiveId" clId="{64903C65-ABAE-4CC4-9946-0CEB50A1A4B9}" dt="2024-06-10T13:28:49.524" v="807" actId="478"/>
          <ac:spMkLst>
            <pc:docMk/>
            <pc:sldMk cId="880705590" sldId="262"/>
            <ac:spMk id="9" creationId="{9252DB96-D957-6508-677C-A48E11CBAAC6}"/>
          </ac:spMkLst>
        </pc:spChg>
        <pc:graphicFrameChg chg="del">
          <ac:chgData name="karuna G" userId="acbcb27dc46e4cd4" providerId="LiveId" clId="{64903C65-ABAE-4CC4-9946-0CEB50A1A4B9}" dt="2024-06-10T13:27:20.190" v="801" actId="478"/>
          <ac:graphicFrameMkLst>
            <pc:docMk/>
            <pc:sldMk cId="880705590" sldId="262"/>
            <ac:graphicFrameMk id="12" creationId="{00000000-0000-0000-0000-000000000000}"/>
          </ac:graphicFrameMkLst>
        </pc:graphicFrameChg>
        <pc:picChg chg="add mod ord">
          <ac:chgData name="karuna G" userId="acbcb27dc46e4cd4" providerId="LiveId" clId="{64903C65-ABAE-4CC4-9946-0CEB50A1A4B9}" dt="2024-06-10T13:29:06.302" v="810" actId="14100"/>
          <ac:picMkLst>
            <pc:docMk/>
            <pc:sldMk cId="880705590" sldId="262"/>
            <ac:picMk id="7" creationId="{31B7DD97-6784-D5D1-907C-9600377F5127}"/>
          </ac:picMkLst>
        </pc:picChg>
      </pc:sldChg>
      <pc:sldChg chg="del">
        <pc:chgData name="karuna G" userId="acbcb27dc46e4cd4" providerId="LiveId" clId="{64903C65-ABAE-4CC4-9946-0CEB50A1A4B9}" dt="2024-06-10T16:11:51.383" v="1297" actId="47"/>
        <pc:sldMkLst>
          <pc:docMk/>
          <pc:sldMk cId="2249699226" sldId="263"/>
        </pc:sldMkLst>
      </pc:sldChg>
      <pc:sldChg chg="del">
        <pc:chgData name="karuna G" userId="acbcb27dc46e4cd4" providerId="LiveId" clId="{64903C65-ABAE-4CC4-9946-0CEB50A1A4B9}" dt="2024-06-10T16:11:53.741" v="1298" actId="47"/>
        <pc:sldMkLst>
          <pc:docMk/>
          <pc:sldMk cId="3240797513" sldId="264"/>
        </pc:sldMkLst>
      </pc:sldChg>
      <pc:sldChg chg="del">
        <pc:chgData name="karuna G" userId="acbcb27dc46e4cd4" providerId="LiveId" clId="{64903C65-ABAE-4CC4-9946-0CEB50A1A4B9}" dt="2024-06-10T16:11:55.158" v="1299" actId="47"/>
        <pc:sldMkLst>
          <pc:docMk/>
          <pc:sldMk cId="888304381" sldId="265"/>
        </pc:sldMkLst>
      </pc:sldChg>
      <pc:sldChg chg="del">
        <pc:chgData name="karuna G" userId="acbcb27dc46e4cd4" providerId="LiveId" clId="{64903C65-ABAE-4CC4-9946-0CEB50A1A4B9}" dt="2024-06-10T16:11:56.822" v="1300" actId="47"/>
        <pc:sldMkLst>
          <pc:docMk/>
          <pc:sldMk cId="2902466307" sldId="266"/>
        </pc:sldMkLst>
      </pc:sldChg>
      <pc:sldChg chg="del">
        <pc:chgData name="karuna G" userId="acbcb27dc46e4cd4" providerId="LiveId" clId="{64903C65-ABAE-4CC4-9946-0CEB50A1A4B9}" dt="2024-06-10T16:11:59.292" v="1301" actId="47"/>
        <pc:sldMkLst>
          <pc:docMk/>
          <pc:sldMk cId="3350644395" sldId="267"/>
        </pc:sldMkLst>
      </pc:sldChg>
      <pc:sldChg chg="del">
        <pc:chgData name="karuna G" userId="acbcb27dc46e4cd4" providerId="LiveId" clId="{64903C65-ABAE-4CC4-9946-0CEB50A1A4B9}" dt="2024-06-10T16:12:01.347" v="1302" actId="47"/>
        <pc:sldMkLst>
          <pc:docMk/>
          <pc:sldMk cId="1457430339" sldId="268"/>
        </pc:sldMkLst>
      </pc:sldChg>
      <pc:sldChg chg="delSp modSp mod">
        <pc:chgData name="karuna G" userId="acbcb27dc46e4cd4" providerId="LiveId" clId="{64903C65-ABAE-4CC4-9946-0CEB50A1A4B9}" dt="2024-06-11T05:55:56.432" v="1466" actId="20577"/>
        <pc:sldMkLst>
          <pc:docMk/>
          <pc:sldMk cId="3734198996" sldId="269"/>
        </pc:sldMkLst>
        <pc:spChg chg="mod">
          <ac:chgData name="karuna G" userId="acbcb27dc46e4cd4" providerId="LiveId" clId="{64903C65-ABAE-4CC4-9946-0CEB50A1A4B9}" dt="2024-06-11T05:34:22.970" v="1329" actId="20577"/>
          <ac:spMkLst>
            <pc:docMk/>
            <pc:sldMk cId="3734198996" sldId="269"/>
            <ac:spMk id="2" creationId="{00000000-0000-0000-0000-000000000000}"/>
          </ac:spMkLst>
        </pc:spChg>
        <pc:spChg chg="del">
          <ac:chgData name="karuna G" userId="acbcb27dc46e4cd4" providerId="LiveId" clId="{64903C65-ABAE-4CC4-9946-0CEB50A1A4B9}" dt="2024-06-11T05:34:30.411" v="1330" actId="478"/>
          <ac:spMkLst>
            <pc:docMk/>
            <pc:sldMk cId="3734198996" sldId="269"/>
            <ac:spMk id="3" creationId="{00000000-0000-0000-0000-000000000000}"/>
          </ac:spMkLst>
        </pc:spChg>
        <pc:spChg chg="mod">
          <ac:chgData name="karuna G" userId="acbcb27dc46e4cd4" providerId="LiveId" clId="{64903C65-ABAE-4CC4-9946-0CEB50A1A4B9}" dt="2024-06-11T05:55:56.432" v="1466" actId="20577"/>
          <ac:spMkLst>
            <pc:docMk/>
            <pc:sldMk cId="3734198996" sldId="269"/>
            <ac:spMk id="4" creationId="{00000000-0000-0000-0000-000000000000}"/>
          </ac:spMkLst>
        </pc:spChg>
      </pc:sldChg>
      <pc:sldChg chg="addSp delSp modSp mod">
        <pc:chgData name="karuna G" userId="acbcb27dc46e4cd4" providerId="LiveId" clId="{64903C65-ABAE-4CC4-9946-0CEB50A1A4B9}" dt="2024-06-10T03:33:13.300" v="193" actId="14100"/>
        <pc:sldMkLst>
          <pc:docMk/>
          <pc:sldMk cId="2360514444" sldId="270"/>
        </pc:sldMkLst>
        <pc:spChg chg="mod">
          <ac:chgData name="karuna G" userId="acbcb27dc46e4cd4" providerId="LiveId" clId="{64903C65-ABAE-4CC4-9946-0CEB50A1A4B9}" dt="2024-06-10T03:26:46.677" v="83" actId="1076"/>
          <ac:spMkLst>
            <pc:docMk/>
            <pc:sldMk cId="2360514444" sldId="270"/>
            <ac:spMk id="2" creationId="{00000000-0000-0000-0000-000000000000}"/>
          </ac:spMkLst>
        </pc:spChg>
        <pc:spChg chg="add del mod">
          <ac:chgData name="karuna G" userId="acbcb27dc46e4cd4" providerId="LiveId" clId="{64903C65-ABAE-4CC4-9946-0CEB50A1A4B9}" dt="2024-06-10T03:21:06.951" v="31" actId="478"/>
          <ac:spMkLst>
            <pc:docMk/>
            <pc:sldMk cId="2360514444" sldId="270"/>
            <ac:spMk id="4" creationId="{1B4B063F-06B9-EAFA-FB94-9943A3D6B17E}"/>
          </ac:spMkLst>
        </pc:spChg>
        <pc:spChg chg="add">
          <ac:chgData name="karuna G" userId="acbcb27dc46e4cd4" providerId="LiveId" clId="{64903C65-ABAE-4CC4-9946-0CEB50A1A4B9}" dt="2024-06-10T03:20:41.050" v="30"/>
          <ac:spMkLst>
            <pc:docMk/>
            <pc:sldMk cId="2360514444" sldId="270"/>
            <ac:spMk id="5" creationId="{2C0CD145-E070-072E-CB02-794CD3482FC9}"/>
          </ac:spMkLst>
        </pc:spChg>
        <pc:spChg chg="add mod">
          <ac:chgData name="karuna G" userId="acbcb27dc46e4cd4" providerId="LiveId" clId="{64903C65-ABAE-4CC4-9946-0CEB50A1A4B9}" dt="2024-06-10T03:26:54.486" v="84" actId="255"/>
          <ac:spMkLst>
            <pc:docMk/>
            <pc:sldMk cId="2360514444" sldId="270"/>
            <ac:spMk id="7" creationId="{7B1F5A88-72FA-C556-E6B8-A8A82B194A56}"/>
          </ac:spMkLst>
        </pc:spChg>
        <pc:spChg chg="add mod">
          <ac:chgData name="karuna G" userId="acbcb27dc46e4cd4" providerId="LiveId" clId="{64903C65-ABAE-4CC4-9946-0CEB50A1A4B9}" dt="2024-06-10T03:33:13.300" v="193" actId="14100"/>
          <ac:spMkLst>
            <pc:docMk/>
            <pc:sldMk cId="2360514444" sldId="270"/>
            <ac:spMk id="8" creationId="{3D92D588-07F7-AF40-5453-5CC09FB87DAB}"/>
          </ac:spMkLst>
        </pc:spChg>
        <pc:spChg chg="add del">
          <ac:chgData name="karuna G" userId="acbcb27dc46e4cd4" providerId="LiveId" clId="{64903C65-ABAE-4CC4-9946-0CEB50A1A4B9}" dt="2024-06-10T03:23:06.720" v="41" actId="22"/>
          <ac:spMkLst>
            <pc:docMk/>
            <pc:sldMk cId="2360514444" sldId="270"/>
            <ac:spMk id="10" creationId="{6F6C39F5-9F22-4C17-3CEB-DF908A81CAF1}"/>
          </ac:spMkLst>
        </pc:spChg>
        <pc:spChg chg="add mod">
          <ac:chgData name="karuna G" userId="acbcb27dc46e4cd4" providerId="LiveId" clId="{64903C65-ABAE-4CC4-9946-0CEB50A1A4B9}" dt="2024-06-10T03:27:01.579" v="85" actId="1076"/>
          <ac:spMkLst>
            <pc:docMk/>
            <pc:sldMk cId="2360514444" sldId="270"/>
            <ac:spMk id="12" creationId="{59A4C1F2-632F-9FDC-CF73-77C0B6ABBDB2}"/>
          </ac:spMkLst>
        </pc:spChg>
        <pc:spChg chg="add mod">
          <ac:chgData name="karuna G" userId="acbcb27dc46e4cd4" providerId="LiveId" clId="{64903C65-ABAE-4CC4-9946-0CEB50A1A4B9}" dt="2024-06-10T03:28:14.381" v="110" actId="14100"/>
          <ac:spMkLst>
            <pc:docMk/>
            <pc:sldMk cId="2360514444" sldId="270"/>
            <ac:spMk id="14" creationId="{B85CD0E3-9E54-2FFD-6696-B002097E8579}"/>
          </ac:spMkLst>
        </pc:spChg>
        <pc:spChg chg="add del mod">
          <ac:chgData name="karuna G" userId="acbcb27dc46e4cd4" providerId="LiveId" clId="{64903C65-ABAE-4CC4-9946-0CEB50A1A4B9}" dt="2024-06-10T03:28:53.137" v="112" actId="478"/>
          <ac:spMkLst>
            <pc:docMk/>
            <pc:sldMk cId="2360514444" sldId="270"/>
            <ac:spMk id="16" creationId="{0045FB07-F0B8-B882-7209-B4A37D7067CC}"/>
          </ac:spMkLst>
        </pc:spChg>
        <pc:graphicFrameChg chg="del">
          <ac:chgData name="karuna G" userId="acbcb27dc46e4cd4" providerId="LiveId" clId="{64903C65-ABAE-4CC4-9946-0CEB50A1A4B9}" dt="2024-06-10T03:20:37.152" v="29" actId="478"/>
          <ac:graphicFrameMkLst>
            <pc:docMk/>
            <pc:sldMk cId="2360514444" sldId="270"/>
            <ac:graphicFrameMk id="9" creationId="{00000000-0000-0000-0000-000000000000}"/>
          </ac:graphicFrameMkLst>
        </pc:graphicFrameChg>
        <pc:picChg chg="add mod">
          <ac:chgData name="karuna G" userId="acbcb27dc46e4cd4" providerId="LiveId" clId="{64903C65-ABAE-4CC4-9946-0CEB50A1A4B9}" dt="2024-06-10T03:30:27.902" v="116" actId="14100"/>
          <ac:picMkLst>
            <pc:docMk/>
            <pc:sldMk cId="2360514444" sldId="270"/>
            <ac:picMk id="4" creationId="{E1688683-0C24-A137-2699-C8BC91532DA2}"/>
          </ac:picMkLst>
        </pc:picChg>
        <pc:picChg chg="add mod">
          <ac:chgData name="karuna G" userId="acbcb27dc46e4cd4" providerId="LiveId" clId="{64903C65-ABAE-4CC4-9946-0CEB50A1A4B9}" dt="2024-06-10T03:31:22.753" v="123" actId="14100"/>
          <ac:picMkLst>
            <pc:docMk/>
            <pc:sldMk cId="2360514444" sldId="270"/>
            <ac:picMk id="6" creationId="{01109519-20C6-C357-652D-DEEB79FBE042}"/>
          </ac:picMkLst>
        </pc:picChg>
        <pc:picChg chg="add">
          <ac:chgData name="karuna G" userId="acbcb27dc46e4cd4" providerId="LiveId" clId="{64903C65-ABAE-4CC4-9946-0CEB50A1A4B9}" dt="2024-06-10T03:20:41.050" v="30"/>
          <ac:picMkLst>
            <pc:docMk/>
            <pc:sldMk cId="2360514444" sldId="270"/>
            <ac:picMk id="2050" creationId="{0E15C5A9-8D7F-04A8-2055-2ED41632972E}"/>
          </ac:picMkLst>
        </pc:picChg>
        <pc:picChg chg="add">
          <ac:chgData name="karuna G" userId="acbcb27dc46e4cd4" providerId="LiveId" clId="{64903C65-ABAE-4CC4-9946-0CEB50A1A4B9}" dt="2024-06-10T03:20:41.050" v="30"/>
          <ac:picMkLst>
            <pc:docMk/>
            <pc:sldMk cId="2360514444" sldId="270"/>
            <ac:picMk id="2051" creationId="{64C7A174-CF1D-A532-3C34-79BDDB78FFD6}"/>
          </ac:picMkLst>
        </pc:picChg>
        <pc:picChg chg="add mod">
          <ac:chgData name="karuna G" userId="acbcb27dc46e4cd4" providerId="LiveId" clId="{64903C65-ABAE-4CC4-9946-0CEB50A1A4B9}" dt="2024-06-10T03:31:31.295" v="125" actId="14100"/>
          <ac:picMkLst>
            <pc:docMk/>
            <pc:sldMk cId="2360514444" sldId="270"/>
            <ac:picMk id="2053" creationId="{CB9D0466-3F93-423C-5C30-76E20D90D6E3}"/>
          </ac:picMkLst>
        </pc:picChg>
        <pc:picChg chg="add mod">
          <ac:chgData name="karuna G" userId="acbcb27dc46e4cd4" providerId="LiveId" clId="{64903C65-ABAE-4CC4-9946-0CEB50A1A4B9}" dt="2024-06-10T03:27:29.268" v="90" actId="1076"/>
          <ac:picMkLst>
            <pc:docMk/>
            <pc:sldMk cId="2360514444" sldId="270"/>
            <ac:picMk id="2055" creationId="{FD8F289D-514C-A499-86B0-93F331255967}"/>
          </ac:picMkLst>
        </pc:picChg>
        <pc:picChg chg="add mod">
          <ac:chgData name="karuna G" userId="acbcb27dc46e4cd4" providerId="LiveId" clId="{64903C65-ABAE-4CC4-9946-0CEB50A1A4B9}" dt="2024-06-10T03:27:46.518" v="92" actId="14100"/>
          <ac:picMkLst>
            <pc:docMk/>
            <pc:sldMk cId="2360514444" sldId="270"/>
            <ac:picMk id="2057" creationId="{71FEA7CA-82F4-D866-563C-F46FBD4AF8C2}"/>
          </ac:picMkLst>
        </pc:picChg>
      </pc:sldChg>
      <pc:sldChg chg="addSp delSp modSp add mod">
        <pc:chgData name="karuna G" userId="acbcb27dc46e4cd4" providerId="LiveId" clId="{64903C65-ABAE-4CC4-9946-0CEB50A1A4B9}" dt="2024-06-10T03:35:46.916" v="211" actId="1076"/>
        <pc:sldMkLst>
          <pc:docMk/>
          <pc:sldMk cId="841293258" sldId="273"/>
        </pc:sldMkLst>
        <pc:spChg chg="add mod">
          <ac:chgData name="karuna G" userId="acbcb27dc46e4cd4" providerId="LiveId" clId="{64903C65-ABAE-4CC4-9946-0CEB50A1A4B9}" dt="2024-06-10T03:35:46.916" v="211" actId="1076"/>
          <ac:spMkLst>
            <pc:docMk/>
            <pc:sldMk cId="841293258" sldId="273"/>
            <ac:spMk id="5" creationId="{CBF56887-0CE0-0D2E-1A15-10152C76A7D7}"/>
          </ac:spMkLst>
        </pc:spChg>
        <pc:spChg chg="del">
          <ac:chgData name="karuna G" userId="acbcb27dc46e4cd4" providerId="LiveId" clId="{64903C65-ABAE-4CC4-9946-0CEB50A1A4B9}" dt="2024-06-10T03:34:30.196" v="203" actId="478"/>
          <ac:spMkLst>
            <pc:docMk/>
            <pc:sldMk cId="841293258" sldId="273"/>
            <ac:spMk id="8" creationId="{3D92D588-07F7-AF40-5453-5CC09FB87DAB}"/>
          </ac:spMkLst>
        </pc:spChg>
        <pc:spChg chg="del">
          <ac:chgData name="karuna G" userId="acbcb27dc46e4cd4" providerId="LiveId" clId="{64903C65-ABAE-4CC4-9946-0CEB50A1A4B9}" dt="2024-06-10T03:34:13.953" v="196" actId="478"/>
          <ac:spMkLst>
            <pc:docMk/>
            <pc:sldMk cId="841293258" sldId="273"/>
            <ac:spMk id="12" creationId="{59A4C1F2-632F-9FDC-CF73-77C0B6ABBDB2}"/>
          </ac:spMkLst>
        </pc:spChg>
        <pc:spChg chg="del mod">
          <ac:chgData name="karuna G" userId="acbcb27dc46e4cd4" providerId="LiveId" clId="{64903C65-ABAE-4CC4-9946-0CEB50A1A4B9}" dt="2024-06-10T03:34:26.550" v="202" actId="478"/>
          <ac:spMkLst>
            <pc:docMk/>
            <pc:sldMk cId="841293258" sldId="273"/>
            <ac:spMk id="14" creationId="{B85CD0E3-9E54-2FFD-6696-B002097E8579}"/>
          </ac:spMkLst>
        </pc:spChg>
        <pc:picChg chg="del">
          <ac:chgData name="karuna G" userId="acbcb27dc46e4cd4" providerId="LiveId" clId="{64903C65-ABAE-4CC4-9946-0CEB50A1A4B9}" dt="2024-06-10T03:34:18.124" v="198" actId="478"/>
          <ac:picMkLst>
            <pc:docMk/>
            <pc:sldMk cId="841293258" sldId="273"/>
            <ac:picMk id="4" creationId="{E1688683-0C24-A137-2699-C8BC91532DA2}"/>
          </ac:picMkLst>
        </pc:picChg>
        <pc:picChg chg="del">
          <ac:chgData name="karuna G" userId="acbcb27dc46e4cd4" providerId="LiveId" clId="{64903C65-ABAE-4CC4-9946-0CEB50A1A4B9}" dt="2024-06-10T03:34:21.393" v="200" actId="478"/>
          <ac:picMkLst>
            <pc:docMk/>
            <pc:sldMk cId="841293258" sldId="273"/>
            <ac:picMk id="6" creationId="{01109519-20C6-C357-652D-DEEB79FBE042}"/>
          </ac:picMkLst>
        </pc:picChg>
        <pc:picChg chg="add mod">
          <ac:chgData name="karuna G" userId="acbcb27dc46e4cd4" providerId="LiveId" clId="{64903C65-ABAE-4CC4-9946-0CEB50A1A4B9}" dt="2024-06-10T03:35:39.991" v="210" actId="1076"/>
          <ac:picMkLst>
            <pc:docMk/>
            <pc:sldMk cId="841293258" sldId="273"/>
            <ac:picMk id="1026" creationId="{93FFB271-5D95-675D-848A-BC384D9B154D}"/>
          </ac:picMkLst>
        </pc:picChg>
        <pc:picChg chg="del">
          <ac:chgData name="karuna G" userId="acbcb27dc46e4cd4" providerId="LiveId" clId="{64903C65-ABAE-4CC4-9946-0CEB50A1A4B9}" dt="2024-06-10T03:34:10.060" v="195" actId="478"/>
          <ac:picMkLst>
            <pc:docMk/>
            <pc:sldMk cId="841293258" sldId="273"/>
            <ac:picMk id="2053" creationId="{CB9D0466-3F93-423C-5C30-76E20D90D6E3}"/>
          </ac:picMkLst>
        </pc:picChg>
        <pc:picChg chg="del">
          <ac:chgData name="karuna G" userId="acbcb27dc46e4cd4" providerId="LiveId" clId="{64903C65-ABAE-4CC4-9946-0CEB50A1A4B9}" dt="2024-06-10T03:34:16.096" v="197" actId="478"/>
          <ac:picMkLst>
            <pc:docMk/>
            <pc:sldMk cId="841293258" sldId="273"/>
            <ac:picMk id="2055" creationId="{FD8F289D-514C-A499-86B0-93F331255967}"/>
          </ac:picMkLst>
        </pc:picChg>
        <pc:picChg chg="del">
          <ac:chgData name="karuna G" userId="acbcb27dc46e4cd4" providerId="LiveId" clId="{64903C65-ABAE-4CC4-9946-0CEB50A1A4B9}" dt="2024-06-10T03:34:19.705" v="199" actId="478"/>
          <ac:picMkLst>
            <pc:docMk/>
            <pc:sldMk cId="841293258" sldId="273"/>
            <ac:picMk id="2057" creationId="{71FEA7CA-82F4-D866-563C-F46FBD4AF8C2}"/>
          </ac:picMkLst>
        </pc:picChg>
      </pc:sldChg>
      <pc:sldChg chg="delSp modSp add mod">
        <pc:chgData name="karuna G" userId="acbcb27dc46e4cd4" providerId="LiveId" clId="{64903C65-ABAE-4CC4-9946-0CEB50A1A4B9}" dt="2024-06-10T05:38:20.618" v="508" actId="20577"/>
        <pc:sldMkLst>
          <pc:docMk/>
          <pc:sldMk cId="2891001667" sldId="274"/>
        </pc:sldMkLst>
        <pc:spChg chg="mod">
          <ac:chgData name="karuna G" userId="acbcb27dc46e4cd4" providerId="LiveId" clId="{64903C65-ABAE-4CC4-9946-0CEB50A1A4B9}" dt="2024-06-10T05:12:04.435" v="237" actId="20577"/>
          <ac:spMkLst>
            <pc:docMk/>
            <pc:sldMk cId="2891001667" sldId="274"/>
            <ac:spMk id="2" creationId="{00000000-0000-0000-0000-000000000000}"/>
          </ac:spMkLst>
        </pc:spChg>
        <pc:spChg chg="mod">
          <ac:chgData name="karuna G" userId="acbcb27dc46e4cd4" providerId="LiveId" clId="{64903C65-ABAE-4CC4-9946-0CEB50A1A4B9}" dt="2024-06-10T05:38:20.618" v="508" actId="20577"/>
          <ac:spMkLst>
            <pc:docMk/>
            <pc:sldMk cId="2891001667" sldId="274"/>
            <ac:spMk id="5" creationId="{CBF56887-0CE0-0D2E-1A15-10152C76A7D7}"/>
          </ac:spMkLst>
        </pc:spChg>
        <pc:spChg chg="del">
          <ac:chgData name="karuna G" userId="acbcb27dc46e4cd4" providerId="LiveId" clId="{64903C65-ABAE-4CC4-9946-0CEB50A1A4B9}" dt="2024-06-10T05:12:12.014" v="238" actId="478"/>
          <ac:spMkLst>
            <pc:docMk/>
            <pc:sldMk cId="2891001667" sldId="274"/>
            <ac:spMk id="7" creationId="{7B1F5A88-72FA-C556-E6B8-A8A82B194A56}"/>
          </ac:spMkLst>
        </pc:spChg>
        <pc:picChg chg="del">
          <ac:chgData name="karuna G" userId="acbcb27dc46e4cd4" providerId="LiveId" clId="{64903C65-ABAE-4CC4-9946-0CEB50A1A4B9}" dt="2024-06-10T05:09:36.867" v="213" actId="478"/>
          <ac:picMkLst>
            <pc:docMk/>
            <pc:sldMk cId="2891001667" sldId="274"/>
            <ac:picMk id="1026" creationId="{93FFB271-5D95-675D-848A-BC384D9B154D}"/>
          </ac:picMkLst>
        </pc:picChg>
      </pc:sldChg>
      <pc:sldChg chg="addSp delSp modSp add mod">
        <pc:chgData name="karuna G" userId="acbcb27dc46e4cd4" providerId="LiveId" clId="{64903C65-ABAE-4CC4-9946-0CEB50A1A4B9}" dt="2024-06-11T05:33:54.781" v="1308" actId="1076"/>
        <pc:sldMkLst>
          <pc:docMk/>
          <pc:sldMk cId="3154317907" sldId="275"/>
        </pc:sldMkLst>
        <pc:spChg chg="mod">
          <ac:chgData name="karuna G" userId="acbcb27dc46e4cd4" providerId="LiveId" clId="{64903C65-ABAE-4CC4-9946-0CEB50A1A4B9}" dt="2024-06-10T06:44:35.404" v="536" actId="20577"/>
          <ac:spMkLst>
            <pc:docMk/>
            <pc:sldMk cId="3154317907" sldId="275"/>
            <ac:spMk id="2" creationId="{00000000-0000-0000-0000-000000000000}"/>
          </ac:spMkLst>
        </pc:spChg>
        <pc:spChg chg="add mod">
          <ac:chgData name="karuna G" userId="acbcb27dc46e4cd4" providerId="LiveId" clId="{64903C65-ABAE-4CC4-9946-0CEB50A1A4B9}" dt="2024-06-10T06:49:24.664" v="565" actId="1076"/>
          <ac:spMkLst>
            <pc:docMk/>
            <pc:sldMk cId="3154317907" sldId="275"/>
            <ac:spMk id="4" creationId="{71B93D1E-23A1-B7BD-4C68-58D08A20D7E8}"/>
          </ac:spMkLst>
        </pc:spChg>
        <pc:spChg chg="del">
          <ac:chgData name="karuna G" userId="acbcb27dc46e4cd4" providerId="LiveId" clId="{64903C65-ABAE-4CC4-9946-0CEB50A1A4B9}" dt="2024-06-10T06:44:40.137" v="537" actId="478"/>
          <ac:spMkLst>
            <pc:docMk/>
            <pc:sldMk cId="3154317907" sldId="275"/>
            <ac:spMk id="5" creationId="{CBF56887-0CE0-0D2E-1A15-10152C76A7D7}"/>
          </ac:spMkLst>
        </pc:spChg>
        <pc:spChg chg="add del mod">
          <ac:chgData name="karuna G" userId="acbcb27dc46e4cd4" providerId="LiveId" clId="{64903C65-ABAE-4CC4-9946-0CEB50A1A4B9}" dt="2024-06-10T11:10:44.015" v="621" actId="255"/>
          <ac:spMkLst>
            <pc:docMk/>
            <pc:sldMk cId="3154317907" sldId="275"/>
            <ac:spMk id="7" creationId="{54AAC203-C9B5-747D-F76B-9B1460F7CAB3}"/>
          </ac:spMkLst>
        </pc:spChg>
        <pc:spChg chg="add del mod">
          <ac:chgData name="karuna G" userId="acbcb27dc46e4cd4" providerId="LiveId" clId="{64903C65-ABAE-4CC4-9946-0CEB50A1A4B9}" dt="2024-06-10T06:46:46.057" v="549" actId="478"/>
          <ac:spMkLst>
            <pc:docMk/>
            <pc:sldMk cId="3154317907" sldId="275"/>
            <ac:spMk id="9" creationId="{C4592F6E-6E34-261B-D404-717511A26CC0}"/>
          </ac:spMkLst>
        </pc:spChg>
        <pc:spChg chg="add mod">
          <ac:chgData name="karuna G" userId="acbcb27dc46e4cd4" providerId="LiveId" clId="{64903C65-ABAE-4CC4-9946-0CEB50A1A4B9}" dt="2024-06-10T11:34:33.556" v="667" actId="20577"/>
          <ac:spMkLst>
            <pc:docMk/>
            <pc:sldMk cId="3154317907" sldId="275"/>
            <ac:spMk id="10" creationId="{D37EFC3B-5D33-40E4-7A73-6EEAF60ADDCA}"/>
          </ac:spMkLst>
        </pc:spChg>
        <pc:picChg chg="add mod">
          <ac:chgData name="karuna G" userId="acbcb27dc46e4cd4" providerId="LiveId" clId="{64903C65-ABAE-4CC4-9946-0CEB50A1A4B9}" dt="2024-06-11T05:33:54.781" v="1308" actId="1076"/>
          <ac:picMkLst>
            <pc:docMk/>
            <pc:sldMk cId="3154317907" sldId="275"/>
            <ac:picMk id="12" creationId="{760D9522-65F6-1FFB-2D07-A6EAA5D254B1}"/>
          </ac:picMkLst>
        </pc:picChg>
        <pc:picChg chg="add del mod">
          <ac:chgData name="karuna G" userId="acbcb27dc46e4cd4" providerId="LiveId" clId="{64903C65-ABAE-4CC4-9946-0CEB50A1A4B9}" dt="2024-06-10T11:06:30.574" v="576" actId="14100"/>
          <ac:picMkLst>
            <pc:docMk/>
            <pc:sldMk cId="3154317907" sldId="275"/>
            <ac:picMk id="2050" creationId="{1D9191A7-6D67-C2F3-4E4C-936EB610442B}"/>
          </ac:picMkLst>
        </pc:picChg>
        <pc:picChg chg="add mod">
          <ac:chgData name="karuna G" userId="acbcb27dc46e4cd4" providerId="LiveId" clId="{64903C65-ABAE-4CC4-9946-0CEB50A1A4B9}" dt="2024-06-11T05:33:38.086" v="1303" actId="1076"/>
          <ac:picMkLst>
            <pc:docMk/>
            <pc:sldMk cId="3154317907" sldId="275"/>
            <ac:picMk id="2052" creationId="{5FC223E8-3D61-7B6F-BC02-1A6854C7FEF0}"/>
          </ac:picMkLst>
        </pc:picChg>
      </pc:sldChg>
      <pc:sldChg chg="addSp delSp modSp add mod">
        <pc:chgData name="karuna G" userId="acbcb27dc46e4cd4" providerId="LiveId" clId="{64903C65-ABAE-4CC4-9946-0CEB50A1A4B9}" dt="2024-06-10T11:26:34.135" v="657" actId="20577"/>
        <pc:sldMkLst>
          <pc:docMk/>
          <pc:sldMk cId="3533230325" sldId="276"/>
        </pc:sldMkLst>
        <pc:spChg chg="add">
          <ac:chgData name="karuna G" userId="acbcb27dc46e4cd4" providerId="LiveId" clId="{64903C65-ABAE-4CC4-9946-0CEB50A1A4B9}" dt="2024-06-10T11:23:18.472" v="626"/>
          <ac:spMkLst>
            <pc:docMk/>
            <pc:sldMk cId="3533230325" sldId="276"/>
            <ac:spMk id="3" creationId="{64C092EE-A8A6-7B36-9E9E-7F68310E2FAE}"/>
          </ac:spMkLst>
        </pc:spChg>
        <pc:spChg chg="add del mod">
          <ac:chgData name="karuna G" userId="acbcb27dc46e4cd4" providerId="LiveId" clId="{64903C65-ABAE-4CC4-9946-0CEB50A1A4B9}" dt="2024-06-10T11:24:02.185" v="632"/>
          <ac:spMkLst>
            <pc:docMk/>
            <pc:sldMk cId="3533230325" sldId="276"/>
            <ac:spMk id="5" creationId="{FDDF3E78-A778-DD0A-597B-F4BF24E507B2}"/>
          </ac:spMkLst>
        </pc:spChg>
        <pc:spChg chg="mod">
          <ac:chgData name="karuna G" userId="acbcb27dc46e4cd4" providerId="LiveId" clId="{64903C65-ABAE-4CC4-9946-0CEB50A1A4B9}" dt="2024-06-10T11:26:34.135" v="657" actId="20577"/>
          <ac:spMkLst>
            <pc:docMk/>
            <pc:sldMk cId="3533230325" sldId="276"/>
            <ac:spMk id="7" creationId="{54AAC203-C9B5-747D-F76B-9B1460F7CAB3}"/>
          </ac:spMkLst>
        </pc:spChg>
      </pc:sldChg>
      <pc:sldChg chg="addSp delSp modSp add mod">
        <pc:chgData name="karuna G" userId="acbcb27dc46e4cd4" providerId="LiveId" clId="{64903C65-ABAE-4CC4-9946-0CEB50A1A4B9}" dt="2024-06-10T13:11:29.972" v="723" actId="1076"/>
        <pc:sldMkLst>
          <pc:docMk/>
          <pc:sldMk cId="2454921583" sldId="277"/>
        </pc:sldMkLst>
        <pc:spChg chg="mod">
          <ac:chgData name="karuna G" userId="acbcb27dc46e4cd4" providerId="LiveId" clId="{64903C65-ABAE-4CC4-9946-0CEB50A1A4B9}" dt="2024-06-10T11:37:14.980" v="683" actId="20577"/>
          <ac:spMkLst>
            <pc:docMk/>
            <pc:sldMk cId="2454921583" sldId="277"/>
            <ac:spMk id="4" creationId="{71B93D1E-23A1-B7BD-4C68-58D08A20D7E8}"/>
          </ac:spMkLst>
        </pc:spChg>
        <pc:spChg chg="add mod">
          <ac:chgData name="karuna G" userId="acbcb27dc46e4cd4" providerId="LiveId" clId="{64903C65-ABAE-4CC4-9946-0CEB50A1A4B9}" dt="2024-06-10T13:08:08.510" v="709" actId="1076"/>
          <ac:spMkLst>
            <pc:docMk/>
            <pc:sldMk cId="2454921583" sldId="277"/>
            <ac:spMk id="6" creationId="{3A3AA2AF-6C62-DEAD-CA72-1A49E9A42027}"/>
          </ac:spMkLst>
        </pc:spChg>
        <pc:spChg chg="del">
          <ac:chgData name="karuna G" userId="acbcb27dc46e4cd4" providerId="LiveId" clId="{64903C65-ABAE-4CC4-9946-0CEB50A1A4B9}" dt="2024-06-10T12:04:58.509" v="684" actId="478"/>
          <ac:spMkLst>
            <pc:docMk/>
            <pc:sldMk cId="2454921583" sldId="277"/>
            <ac:spMk id="7" creationId="{54AAC203-C9B5-747D-F76B-9B1460F7CAB3}"/>
          </ac:spMkLst>
        </pc:spChg>
        <pc:spChg chg="add del mod">
          <ac:chgData name="karuna G" userId="acbcb27dc46e4cd4" providerId="LiveId" clId="{64903C65-ABAE-4CC4-9946-0CEB50A1A4B9}" dt="2024-06-10T13:08:31.104" v="714" actId="478"/>
          <ac:spMkLst>
            <pc:docMk/>
            <pc:sldMk cId="2454921583" sldId="277"/>
            <ac:spMk id="8" creationId="{549235BE-3EA7-A89C-B438-CE475D3DBB8B}"/>
          </ac:spMkLst>
        </pc:spChg>
        <pc:picChg chg="add mod">
          <ac:chgData name="karuna G" userId="acbcb27dc46e4cd4" providerId="LiveId" clId="{64903C65-ABAE-4CC4-9946-0CEB50A1A4B9}" dt="2024-06-10T13:08:03.437" v="708" actId="1076"/>
          <ac:picMkLst>
            <pc:docMk/>
            <pc:sldMk cId="2454921583" sldId="277"/>
            <ac:picMk id="5" creationId="{E9330E6F-5A18-ECBB-B09C-299A5B92AD38}"/>
          </ac:picMkLst>
        </pc:picChg>
        <pc:picChg chg="add del mod">
          <ac:chgData name="karuna G" userId="acbcb27dc46e4cd4" providerId="LiveId" clId="{64903C65-ABAE-4CC4-9946-0CEB50A1A4B9}" dt="2024-06-10T13:09:23.340" v="719" actId="478"/>
          <ac:picMkLst>
            <pc:docMk/>
            <pc:sldMk cId="2454921583" sldId="277"/>
            <ac:picMk id="10" creationId="{B7F75367-4873-BD21-F9D7-FAE251E30C4A}"/>
          </ac:picMkLst>
        </pc:picChg>
        <pc:picChg chg="add mod">
          <ac:chgData name="karuna G" userId="acbcb27dc46e4cd4" providerId="LiveId" clId="{64903C65-ABAE-4CC4-9946-0CEB50A1A4B9}" dt="2024-06-10T13:11:29.972" v="723" actId="1076"/>
          <ac:picMkLst>
            <pc:docMk/>
            <pc:sldMk cId="2454921583" sldId="277"/>
            <ac:picMk id="12" creationId="{4D976F8A-F411-D00F-D5CF-19036A19AA53}"/>
          </ac:picMkLst>
        </pc:picChg>
      </pc:sldChg>
      <pc:sldChg chg="addSp delSp modSp add mod">
        <pc:chgData name="karuna G" userId="acbcb27dc46e4cd4" providerId="LiveId" clId="{64903C65-ABAE-4CC4-9946-0CEB50A1A4B9}" dt="2024-06-10T13:19:07.370" v="744" actId="108"/>
        <pc:sldMkLst>
          <pc:docMk/>
          <pc:sldMk cId="1013181528" sldId="278"/>
        </pc:sldMkLst>
        <pc:spChg chg="del">
          <ac:chgData name="karuna G" userId="acbcb27dc46e4cd4" providerId="LiveId" clId="{64903C65-ABAE-4CC4-9946-0CEB50A1A4B9}" dt="2024-06-10T13:15:22.248" v="727" actId="478"/>
          <ac:spMkLst>
            <pc:docMk/>
            <pc:sldMk cId="1013181528" sldId="278"/>
            <ac:spMk id="6" creationId="{3A3AA2AF-6C62-DEAD-CA72-1A49E9A42027}"/>
          </ac:spMkLst>
        </pc:spChg>
        <pc:spChg chg="add mod">
          <ac:chgData name="karuna G" userId="acbcb27dc46e4cd4" providerId="LiveId" clId="{64903C65-ABAE-4CC4-9946-0CEB50A1A4B9}" dt="2024-06-10T13:19:07.370" v="744" actId="108"/>
          <ac:spMkLst>
            <pc:docMk/>
            <pc:sldMk cId="1013181528" sldId="278"/>
            <ac:spMk id="9" creationId="{52D33D83-5906-9B40-A691-924706773DAD}"/>
          </ac:spMkLst>
        </pc:spChg>
        <pc:picChg chg="del">
          <ac:chgData name="karuna G" userId="acbcb27dc46e4cd4" providerId="LiveId" clId="{64903C65-ABAE-4CC4-9946-0CEB50A1A4B9}" dt="2024-06-10T13:15:17.820" v="725" actId="478"/>
          <ac:picMkLst>
            <pc:docMk/>
            <pc:sldMk cId="1013181528" sldId="278"/>
            <ac:picMk id="5" creationId="{E9330E6F-5A18-ECBB-B09C-299A5B92AD38}"/>
          </ac:picMkLst>
        </pc:picChg>
        <pc:picChg chg="add mod">
          <ac:chgData name="karuna G" userId="acbcb27dc46e4cd4" providerId="LiveId" clId="{64903C65-ABAE-4CC4-9946-0CEB50A1A4B9}" dt="2024-06-10T13:17:10.768" v="733" actId="1076"/>
          <ac:picMkLst>
            <pc:docMk/>
            <pc:sldMk cId="1013181528" sldId="278"/>
            <ac:picMk id="7" creationId="{8C9AF6FE-4BF2-BF8A-FBDB-88D9F55C40C3}"/>
          </ac:picMkLst>
        </pc:picChg>
        <pc:picChg chg="del">
          <ac:chgData name="karuna G" userId="acbcb27dc46e4cd4" providerId="LiveId" clId="{64903C65-ABAE-4CC4-9946-0CEB50A1A4B9}" dt="2024-06-10T13:15:19.987" v="726" actId="478"/>
          <ac:picMkLst>
            <pc:docMk/>
            <pc:sldMk cId="1013181528" sldId="278"/>
            <ac:picMk id="12" creationId="{4D976F8A-F411-D00F-D5CF-19036A19AA53}"/>
          </ac:picMkLst>
        </pc:picChg>
      </pc:sldChg>
      <pc:sldChg chg="addSp delSp modSp add mod">
        <pc:chgData name="karuna G" userId="acbcb27dc46e4cd4" providerId="LiveId" clId="{64903C65-ABAE-4CC4-9946-0CEB50A1A4B9}" dt="2024-06-10T14:10:43.768" v="1069" actId="12"/>
        <pc:sldMkLst>
          <pc:docMk/>
          <pc:sldMk cId="909576932" sldId="279"/>
        </pc:sldMkLst>
        <pc:spChg chg="add del mod">
          <ac:chgData name="karuna G" userId="acbcb27dc46e4cd4" providerId="LiveId" clId="{64903C65-ABAE-4CC4-9946-0CEB50A1A4B9}" dt="2024-06-10T13:30:30.858" v="818" actId="478"/>
          <ac:spMkLst>
            <pc:docMk/>
            <pc:sldMk cId="909576932" sldId="279"/>
            <ac:spMk id="4" creationId="{3DB03C2C-BCEA-4BFA-2AD0-0D60194D607F}"/>
          </ac:spMkLst>
        </pc:spChg>
        <pc:spChg chg="add mod">
          <ac:chgData name="karuna G" userId="acbcb27dc46e4cd4" providerId="LiveId" clId="{64903C65-ABAE-4CC4-9946-0CEB50A1A4B9}" dt="2024-06-10T13:30:26.936" v="817" actId="255"/>
          <ac:spMkLst>
            <pc:docMk/>
            <pc:sldMk cId="909576932" sldId="279"/>
            <ac:spMk id="6" creationId="{7DF7998B-E917-7FDE-95B8-174B76CA867A}"/>
          </ac:spMkLst>
        </pc:spChg>
        <pc:spChg chg="add mod">
          <ac:chgData name="karuna G" userId="acbcb27dc46e4cd4" providerId="LiveId" clId="{64903C65-ABAE-4CC4-9946-0CEB50A1A4B9}" dt="2024-06-10T14:10:43.768" v="1069" actId="12"/>
          <ac:spMkLst>
            <pc:docMk/>
            <pc:sldMk cId="909576932" sldId="279"/>
            <ac:spMk id="9" creationId="{FE221FC4-C3C3-F0B3-E2EF-19AFB827AA0D}"/>
          </ac:spMkLst>
        </pc:spChg>
        <pc:spChg chg="add del mod">
          <ac:chgData name="karuna G" userId="acbcb27dc46e4cd4" providerId="LiveId" clId="{64903C65-ABAE-4CC4-9946-0CEB50A1A4B9}" dt="2024-06-10T13:37:37.693" v="930" actId="478"/>
          <ac:spMkLst>
            <pc:docMk/>
            <pc:sldMk cId="909576932" sldId="279"/>
            <ac:spMk id="11" creationId="{86315F2D-1038-39DA-D151-6385A7A65728}"/>
          </ac:spMkLst>
        </pc:spChg>
        <pc:spChg chg="add mod">
          <ac:chgData name="karuna G" userId="acbcb27dc46e4cd4" providerId="LiveId" clId="{64903C65-ABAE-4CC4-9946-0CEB50A1A4B9}" dt="2024-06-10T13:34:14.747" v="914" actId="6549"/>
          <ac:spMkLst>
            <pc:docMk/>
            <pc:sldMk cId="909576932" sldId="279"/>
            <ac:spMk id="13" creationId="{DEBCFBE3-D6C7-7B66-BA60-9DF002B1247E}"/>
          </ac:spMkLst>
        </pc:spChg>
        <pc:picChg chg="del">
          <ac:chgData name="karuna G" userId="acbcb27dc46e4cd4" providerId="LiveId" clId="{64903C65-ABAE-4CC4-9946-0CEB50A1A4B9}" dt="2024-06-10T13:29:55.773" v="812" actId="478"/>
          <ac:picMkLst>
            <pc:docMk/>
            <pc:sldMk cId="909576932" sldId="279"/>
            <ac:picMk id="7" creationId="{31B7DD97-6784-D5D1-907C-9600377F5127}"/>
          </ac:picMkLst>
        </pc:picChg>
        <pc:picChg chg="add mod">
          <ac:chgData name="karuna G" userId="acbcb27dc46e4cd4" providerId="LiveId" clId="{64903C65-ABAE-4CC4-9946-0CEB50A1A4B9}" dt="2024-06-10T13:34:39.402" v="915"/>
          <ac:picMkLst>
            <pc:docMk/>
            <pc:sldMk cId="909576932" sldId="279"/>
            <ac:picMk id="5122" creationId="{C3E05C40-32A4-C3A1-A223-0B13ED9AD9EB}"/>
          </ac:picMkLst>
        </pc:picChg>
      </pc:sldChg>
      <pc:sldChg chg="addSp delSp modSp add mod">
        <pc:chgData name="karuna G" userId="acbcb27dc46e4cd4" providerId="LiveId" clId="{64903C65-ABAE-4CC4-9946-0CEB50A1A4B9}" dt="2024-06-10T15:20:43.980" v="1228" actId="1076"/>
        <pc:sldMkLst>
          <pc:docMk/>
          <pc:sldMk cId="1820690299" sldId="280"/>
        </pc:sldMkLst>
        <pc:spChg chg="mod">
          <ac:chgData name="karuna G" userId="acbcb27dc46e4cd4" providerId="LiveId" clId="{64903C65-ABAE-4CC4-9946-0CEB50A1A4B9}" dt="2024-06-10T15:18:03.465" v="1209"/>
          <ac:spMkLst>
            <pc:docMk/>
            <pc:sldMk cId="1820690299" sldId="280"/>
            <ac:spMk id="2" creationId="{00000000-0000-0000-0000-000000000000}"/>
          </ac:spMkLst>
        </pc:spChg>
        <pc:spChg chg="add del mod">
          <ac:chgData name="karuna G" userId="acbcb27dc46e4cd4" providerId="LiveId" clId="{64903C65-ABAE-4CC4-9946-0CEB50A1A4B9}" dt="2024-06-10T15:20:00.203" v="1223" actId="478"/>
          <ac:spMkLst>
            <pc:docMk/>
            <pc:sldMk cId="1820690299" sldId="280"/>
            <ac:spMk id="4" creationId="{77040018-AA45-FE6A-E588-FF9A272F2043}"/>
          </ac:spMkLst>
        </pc:spChg>
        <pc:spChg chg="add mod">
          <ac:chgData name="karuna G" userId="acbcb27dc46e4cd4" providerId="LiveId" clId="{64903C65-ABAE-4CC4-9946-0CEB50A1A4B9}" dt="2024-06-10T15:20:23.173" v="1226" actId="255"/>
          <ac:spMkLst>
            <pc:docMk/>
            <pc:sldMk cId="1820690299" sldId="280"/>
            <ac:spMk id="6" creationId="{EAEA957B-C8F1-DC17-3E51-81D1BA94DF6D}"/>
          </ac:spMkLst>
        </pc:spChg>
        <pc:spChg chg="add del">
          <ac:chgData name="karuna G" userId="acbcb27dc46e4cd4" providerId="LiveId" clId="{64903C65-ABAE-4CC4-9946-0CEB50A1A4B9}" dt="2024-06-10T15:18:53.950" v="1214" actId="478"/>
          <ac:spMkLst>
            <pc:docMk/>
            <pc:sldMk cId="1820690299" sldId="280"/>
            <ac:spMk id="9" creationId="{990A09E9-4671-3202-E3DC-BFDAC0994423}"/>
          </ac:spMkLst>
        </pc:spChg>
        <pc:spChg chg="add del mod">
          <ac:chgData name="karuna G" userId="acbcb27dc46e4cd4" providerId="LiveId" clId="{64903C65-ABAE-4CC4-9946-0CEB50A1A4B9}" dt="2024-06-10T15:19:14.662" v="1217" actId="478"/>
          <ac:spMkLst>
            <pc:docMk/>
            <pc:sldMk cId="1820690299" sldId="280"/>
            <ac:spMk id="11" creationId="{926E05BC-33E2-EEDE-252E-5F41A9ACBE94}"/>
          </ac:spMkLst>
        </pc:spChg>
        <pc:spChg chg="add mod">
          <ac:chgData name="karuna G" userId="acbcb27dc46e4cd4" providerId="LiveId" clId="{64903C65-ABAE-4CC4-9946-0CEB50A1A4B9}" dt="2024-06-10T15:20:43.980" v="1228" actId="1076"/>
          <ac:spMkLst>
            <pc:docMk/>
            <pc:sldMk cId="1820690299" sldId="280"/>
            <ac:spMk id="12" creationId="{206613B6-2943-0321-0315-C1613B38A862}"/>
          </ac:spMkLst>
        </pc:spChg>
        <pc:spChg chg="add mod">
          <ac:chgData name="karuna G" userId="acbcb27dc46e4cd4" providerId="LiveId" clId="{64903C65-ABAE-4CC4-9946-0CEB50A1A4B9}" dt="2024-06-10T15:20:43.980" v="1228" actId="1076"/>
          <ac:spMkLst>
            <pc:docMk/>
            <pc:sldMk cId="1820690299" sldId="280"/>
            <ac:spMk id="13" creationId="{2E70A64B-9A31-0B58-3149-755664FE89A7}"/>
          </ac:spMkLst>
        </pc:spChg>
        <pc:spChg chg="add mod">
          <ac:chgData name="karuna G" userId="acbcb27dc46e4cd4" providerId="LiveId" clId="{64903C65-ABAE-4CC4-9946-0CEB50A1A4B9}" dt="2024-06-10T15:20:37.628" v="1227" actId="255"/>
          <ac:spMkLst>
            <pc:docMk/>
            <pc:sldMk cId="1820690299" sldId="280"/>
            <ac:spMk id="15" creationId="{43028AB8-C463-A309-F716-0BBEF401A898}"/>
          </ac:spMkLst>
        </pc:spChg>
        <pc:picChg chg="del">
          <ac:chgData name="karuna G" userId="acbcb27dc46e4cd4" providerId="LiveId" clId="{64903C65-ABAE-4CC4-9946-0CEB50A1A4B9}" dt="2024-06-10T13:30:03.252" v="814" actId="478"/>
          <ac:picMkLst>
            <pc:docMk/>
            <pc:sldMk cId="1820690299" sldId="280"/>
            <ac:picMk id="7" creationId="{31B7DD97-6784-D5D1-907C-9600377F5127}"/>
          </ac:picMkLst>
        </pc:picChg>
      </pc:sldChg>
      <pc:sldChg chg="modSp add mod">
        <pc:chgData name="karuna G" userId="acbcb27dc46e4cd4" providerId="LiveId" clId="{64903C65-ABAE-4CC4-9946-0CEB50A1A4B9}" dt="2024-06-10T14:14:35.313" v="1132" actId="12"/>
        <pc:sldMkLst>
          <pc:docMk/>
          <pc:sldMk cId="1197208386" sldId="281"/>
        </pc:sldMkLst>
        <pc:spChg chg="mod">
          <ac:chgData name="karuna G" userId="acbcb27dc46e4cd4" providerId="LiveId" clId="{64903C65-ABAE-4CC4-9946-0CEB50A1A4B9}" dt="2024-06-10T13:37:49.137" v="933" actId="20577"/>
          <ac:spMkLst>
            <pc:docMk/>
            <pc:sldMk cId="1197208386" sldId="281"/>
            <ac:spMk id="6" creationId="{7DF7998B-E917-7FDE-95B8-174B76CA867A}"/>
          </ac:spMkLst>
        </pc:spChg>
        <pc:spChg chg="mod">
          <ac:chgData name="karuna G" userId="acbcb27dc46e4cd4" providerId="LiveId" clId="{64903C65-ABAE-4CC4-9946-0CEB50A1A4B9}" dt="2024-06-10T14:14:35.313" v="1132" actId="12"/>
          <ac:spMkLst>
            <pc:docMk/>
            <pc:sldMk cId="1197208386" sldId="281"/>
            <ac:spMk id="9" creationId="{FE221FC4-C3C3-F0B3-E2EF-19AFB827AA0D}"/>
          </ac:spMkLst>
        </pc:spChg>
        <pc:spChg chg="mod">
          <ac:chgData name="karuna G" userId="acbcb27dc46e4cd4" providerId="LiveId" clId="{64903C65-ABAE-4CC4-9946-0CEB50A1A4B9}" dt="2024-06-10T13:38:20.263" v="945" actId="20577"/>
          <ac:spMkLst>
            <pc:docMk/>
            <pc:sldMk cId="1197208386" sldId="281"/>
            <ac:spMk id="13" creationId="{DEBCFBE3-D6C7-7B66-BA60-9DF002B1247E}"/>
          </ac:spMkLst>
        </pc:spChg>
      </pc:sldChg>
      <pc:sldChg chg="addSp delSp modSp add mod">
        <pc:chgData name="karuna G" userId="acbcb27dc46e4cd4" providerId="LiveId" clId="{64903C65-ABAE-4CC4-9946-0CEB50A1A4B9}" dt="2024-06-10T15:13:33.535" v="1185" actId="20577"/>
        <pc:sldMkLst>
          <pc:docMk/>
          <pc:sldMk cId="2608521811" sldId="282"/>
        </pc:sldMkLst>
        <pc:spChg chg="mod">
          <ac:chgData name="karuna G" userId="acbcb27dc46e4cd4" providerId="LiveId" clId="{64903C65-ABAE-4CC4-9946-0CEB50A1A4B9}" dt="2024-06-10T13:45:01.120" v="1023" actId="207"/>
          <ac:spMkLst>
            <pc:docMk/>
            <pc:sldMk cId="2608521811" sldId="282"/>
            <ac:spMk id="6" creationId="{7DF7998B-E917-7FDE-95B8-174B76CA867A}"/>
          </ac:spMkLst>
        </pc:spChg>
        <pc:spChg chg="mod">
          <ac:chgData name="karuna G" userId="acbcb27dc46e4cd4" providerId="LiveId" clId="{64903C65-ABAE-4CC4-9946-0CEB50A1A4B9}" dt="2024-06-10T15:13:33.535" v="1185" actId="20577"/>
          <ac:spMkLst>
            <pc:docMk/>
            <pc:sldMk cId="2608521811" sldId="282"/>
            <ac:spMk id="9" creationId="{FE221FC4-C3C3-F0B3-E2EF-19AFB827AA0D}"/>
          </ac:spMkLst>
        </pc:spChg>
        <pc:spChg chg="mod">
          <ac:chgData name="karuna G" userId="acbcb27dc46e4cd4" providerId="LiveId" clId="{64903C65-ABAE-4CC4-9946-0CEB50A1A4B9}" dt="2024-06-10T13:43:15.287" v="1009" actId="20577"/>
          <ac:spMkLst>
            <pc:docMk/>
            <pc:sldMk cId="2608521811" sldId="282"/>
            <ac:spMk id="13" creationId="{DEBCFBE3-D6C7-7B66-BA60-9DF002B1247E}"/>
          </ac:spMkLst>
        </pc:spChg>
        <pc:picChg chg="del">
          <ac:chgData name="karuna G" userId="acbcb27dc46e4cd4" providerId="LiveId" clId="{64903C65-ABAE-4CC4-9946-0CEB50A1A4B9}" dt="2024-06-10T13:42:10.710" v="977" actId="478"/>
          <ac:picMkLst>
            <pc:docMk/>
            <pc:sldMk cId="2608521811" sldId="282"/>
            <ac:picMk id="5122" creationId="{C3E05C40-32A4-C3A1-A223-0B13ED9AD9EB}"/>
          </ac:picMkLst>
        </pc:picChg>
        <pc:picChg chg="add del">
          <ac:chgData name="karuna G" userId="acbcb27dc46e4cd4" providerId="LiveId" clId="{64903C65-ABAE-4CC4-9946-0CEB50A1A4B9}" dt="2024-06-10T13:42:10.710" v="977" actId="478"/>
          <ac:picMkLst>
            <pc:docMk/>
            <pc:sldMk cId="2608521811" sldId="282"/>
            <ac:picMk id="6146" creationId="{0B4C9D76-FFE2-5AF6-7FD4-299B77597CFC}"/>
          </ac:picMkLst>
        </pc:picChg>
        <pc:picChg chg="add mod">
          <ac:chgData name="karuna G" userId="acbcb27dc46e4cd4" providerId="LiveId" clId="{64903C65-ABAE-4CC4-9946-0CEB50A1A4B9}" dt="2024-06-10T13:43:28.702" v="1010"/>
          <ac:picMkLst>
            <pc:docMk/>
            <pc:sldMk cId="2608521811" sldId="282"/>
            <ac:picMk id="6148" creationId="{45D651A1-2FA1-FCD3-72EB-56B2966EB080}"/>
          </ac:picMkLst>
        </pc:picChg>
      </pc:sldChg>
      <pc:sldChg chg="modSp add mod">
        <pc:chgData name="karuna G" userId="acbcb27dc46e4cd4" providerId="LiveId" clId="{64903C65-ABAE-4CC4-9946-0CEB50A1A4B9}" dt="2024-06-10T15:28:15.426" v="1255" actId="20577"/>
        <pc:sldMkLst>
          <pc:docMk/>
          <pc:sldMk cId="3691995578" sldId="283"/>
        </pc:sldMkLst>
        <pc:spChg chg="mod">
          <ac:chgData name="karuna G" userId="acbcb27dc46e4cd4" providerId="LiveId" clId="{64903C65-ABAE-4CC4-9946-0CEB50A1A4B9}" dt="2024-06-10T15:08:06.616" v="1160" actId="108"/>
          <ac:spMkLst>
            <pc:docMk/>
            <pc:sldMk cId="3691995578" sldId="283"/>
            <ac:spMk id="6" creationId="{7DF7998B-E917-7FDE-95B8-174B76CA867A}"/>
          </ac:spMkLst>
        </pc:spChg>
        <pc:spChg chg="mod">
          <ac:chgData name="karuna G" userId="acbcb27dc46e4cd4" providerId="LiveId" clId="{64903C65-ABAE-4CC4-9946-0CEB50A1A4B9}" dt="2024-06-10T15:28:15.426" v="1255" actId="20577"/>
          <ac:spMkLst>
            <pc:docMk/>
            <pc:sldMk cId="3691995578" sldId="283"/>
            <ac:spMk id="9" creationId="{FE221FC4-C3C3-F0B3-E2EF-19AFB827AA0D}"/>
          </ac:spMkLst>
        </pc:spChg>
        <pc:spChg chg="mod">
          <ac:chgData name="karuna G" userId="acbcb27dc46e4cd4" providerId="LiveId" clId="{64903C65-ABAE-4CC4-9946-0CEB50A1A4B9}" dt="2024-06-10T15:08:20.911" v="1161" actId="1076"/>
          <ac:spMkLst>
            <pc:docMk/>
            <pc:sldMk cId="3691995578" sldId="283"/>
            <ac:spMk id="13" creationId="{DEBCFBE3-D6C7-7B66-BA60-9DF002B1247E}"/>
          </ac:spMkLst>
        </pc:spChg>
        <pc:picChg chg="mod">
          <ac:chgData name="karuna G" userId="acbcb27dc46e4cd4" providerId="LiveId" clId="{64903C65-ABAE-4CC4-9946-0CEB50A1A4B9}" dt="2024-06-10T15:08:20.911" v="1161" actId="1076"/>
          <ac:picMkLst>
            <pc:docMk/>
            <pc:sldMk cId="3691995578" sldId="283"/>
            <ac:picMk id="6148" creationId="{45D651A1-2FA1-FCD3-72EB-56B2966EB080}"/>
          </ac:picMkLst>
        </pc:picChg>
      </pc:sldChg>
      <pc:sldChg chg="addSp delSp modSp add mod">
        <pc:chgData name="karuna G" userId="acbcb27dc46e4cd4" providerId="LiveId" clId="{64903C65-ABAE-4CC4-9946-0CEB50A1A4B9}" dt="2024-06-10T16:09:12.989" v="1284" actId="14100"/>
        <pc:sldMkLst>
          <pc:docMk/>
          <pc:sldMk cId="3800090241" sldId="284"/>
        </pc:sldMkLst>
        <pc:spChg chg="mod">
          <ac:chgData name="karuna G" userId="acbcb27dc46e4cd4" providerId="LiveId" clId="{64903C65-ABAE-4CC4-9946-0CEB50A1A4B9}" dt="2024-06-10T15:22:00.220" v="1232" actId="14100"/>
          <ac:spMkLst>
            <pc:docMk/>
            <pc:sldMk cId="3800090241" sldId="284"/>
            <ac:spMk id="2" creationId="{00000000-0000-0000-0000-000000000000}"/>
          </ac:spMkLst>
        </pc:spChg>
        <pc:spChg chg="del">
          <ac:chgData name="karuna G" userId="acbcb27dc46e4cd4" providerId="LiveId" clId="{64903C65-ABAE-4CC4-9946-0CEB50A1A4B9}" dt="2024-06-10T15:22:05.360" v="1233" actId="478"/>
          <ac:spMkLst>
            <pc:docMk/>
            <pc:sldMk cId="3800090241" sldId="284"/>
            <ac:spMk id="6" creationId="{EAEA957B-C8F1-DC17-3E51-81D1BA94DF6D}"/>
          </ac:spMkLst>
        </pc:spChg>
        <pc:spChg chg="del">
          <ac:chgData name="karuna G" userId="acbcb27dc46e4cd4" providerId="LiveId" clId="{64903C65-ABAE-4CC4-9946-0CEB50A1A4B9}" dt="2024-06-10T15:22:12.586" v="1235" actId="478"/>
          <ac:spMkLst>
            <pc:docMk/>
            <pc:sldMk cId="3800090241" sldId="284"/>
            <ac:spMk id="12" creationId="{206613B6-2943-0321-0315-C1613B38A862}"/>
          </ac:spMkLst>
        </pc:spChg>
        <pc:spChg chg="del">
          <ac:chgData name="karuna G" userId="acbcb27dc46e4cd4" providerId="LiveId" clId="{64903C65-ABAE-4CC4-9946-0CEB50A1A4B9}" dt="2024-06-10T15:22:12.586" v="1235" actId="478"/>
          <ac:spMkLst>
            <pc:docMk/>
            <pc:sldMk cId="3800090241" sldId="284"/>
            <ac:spMk id="13" creationId="{2E70A64B-9A31-0B58-3149-755664FE89A7}"/>
          </ac:spMkLst>
        </pc:spChg>
        <pc:spChg chg="del">
          <ac:chgData name="karuna G" userId="acbcb27dc46e4cd4" providerId="LiveId" clId="{64903C65-ABAE-4CC4-9946-0CEB50A1A4B9}" dt="2024-06-10T15:22:09.334" v="1234" actId="478"/>
          <ac:spMkLst>
            <pc:docMk/>
            <pc:sldMk cId="3800090241" sldId="284"/>
            <ac:spMk id="15" creationId="{43028AB8-C463-A309-F716-0BBEF401A898}"/>
          </ac:spMkLst>
        </pc:spChg>
        <pc:picChg chg="add del mod">
          <ac:chgData name="karuna G" userId="acbcb27dc46e4cd4" providerId="LiveId" clId="{64903C65-ABAE-4CC4-9946-0CEB50A1A4B9}" dt="2024-06-10T16:08:58.148" v="1279" actId="478"/>
          <ac:picMkLst>
            <pc:docMk/>
            <pc:sldMk cId="3800090241" sldId="284"/>
            <ac:picMk id="4" creationId="{3A500D68-873C-8B84-11C5-9EF95219DD07}"/>
          </ac:picMkLst>
        </pc:picChg>
        <pc:picChg chg="add mod">
          <ac:chgData name="karuna G" userId="acbcb27dc46e4cd4" providerId="LiveId" clId="{64903C65-ABAE-4CC4-9946-0CEB50A1A4B9}" dt="2024-06-10T16:09:12.989" v="1284" actId="14100"/>
          <ac:picMkLst>
            <pc:docMk/>
            <pc:sldMk cId="3800090241" sldId="284"/>
            <ac:picMk id="7" creationId="{403AE600-D577-7A07-DC10-577C3CDAF1B0}"/>
          </ac:picMkLst>
        </pc:picChg>
      </pc:sldChg>
      <pc:sldChg chg="addSp delSp modSp add mod">
        <pc:chgData name="karuna G" userId="acbcb27dc46e4cd4" providerId="LiveId" clId="{64903C65-ABAE-4CC4-9946-0CEB50A1A4B9}" dt="2024-06-10T16:11:30.474" v="1294" actId="14100"/>
        <pc:sldMkLst>
          <pc:docMk/>
          <pc:sldMk cId="3032121640" sldId="285"/>
        </pc:sldMkLst>
        <pc:spChg chg="mod">
          <ac:chgData name="karuna G" userId="acbcb27dc46e4cd4" providerId="LiveId" clId="{64903C65-ABAE-4CC4-9946-0CEB50A1A4B9}" dt="2024-06-10T15:22:50.210" v="1241" actId="27636"/>
          <ac:spMkLst>
            <pc:docMk/>
            <pc:sldMk cId="3032121640" sldId="285"/>
            <ac:spMk id="2" creationId="{00000000-0000-0000-0000-000000000000}"/>
          </ac:spMkLst>
        </pc:spChg>
        <pc:picChg chg="add del mod">
          <ac:chgData name="karuna G" userId="acbcb27dc46e4cd4" providerId="LiveId" clId="{64903C65-ABAE-4CC4-9946-0CEB50A1A4B9}" dt="2024-06-10T16:10:17.160" v="1285" actId="478"/>
          <ac:picMkLst>
            <pc:docMk/>
            <pc:sldMk cId="3032121640" sldId="285"/>
            <ac:picMk id="4" creationId="{61884540-0E3E-EF4C-6553-FC9CA8D0380C}"/>
          </ac:picMkLst>
        </pc:picChg>
        <pc:picChg chg="add mod">
          <ac:chgData name="karuna G" userId="acbcb27dc46e4cd4" providerId="LiveId" clId="{64903C65-ABAE-4CC4-9946-0CEB50A1A4B9}" dt="2024-06-10T16:11:30.474" v="1294" actId="14100"/>
          <ac:picMkLst>
            <pc:docMk/>
            <pc:sldMk cId="3032121640" sldId="285"/>
            <ac:picMk id="6" creationId="{17891D68-6747-A874-15B4-2160F32585D7}"/>
          </ac:picMkLst>
        </pc:picChg>
      </pc:sldChg>
      <pc:sldChg chg="addSp delSp modSp add mod">
        <pc:chgData name="karuna G" userId="acbcb27dc46e4cd4" providerId="LiveId" clId="{64903C65-ABAE-4CC4-9946-0CEB50A1A4B9}" dt="2024-06-10T16:11:42.609" v="1296" actId="14100"/>
        <pc:sldMkLst>
          <pc:docMk/>
          <pc:sldMk cId="4149673599" sldId="286"/>
        </pc:sldMkLst>
        <pc:spChg chg="mod">
          <ac:chgData name="karuna G" userId="acbcb27dc46e4cd4" providerId="LiveId" clId="{64903C65-ABAE-4CC4-9946-0CEB50A1A4B9}" dt="2024-06-10T15:23:16.298" v="1243"/>
          <ac:spMkLst>
            <pc:docMk/>
            <pc:sldMk cId="4149673599" sldId="286"/>
            <ac:spMk id="2" creationId="{00000000-0000-0000-0000-000000000000}"/>
          </ac:spMkLst>
        </pc:spChg>
        <pc:picChg chg="add del mod">
          <ac:chgData name="karuna G" userId="acbcb27dc46e4cd4" providerId="LiveId" clId="{64903C65-ABAE-4CC4-9946-0CEB50A1A4B9}" dt="2024-06-10T16:10:21.037" v="1286" actId="478"/>
          <ac:picMkLst>
            <pc:docMk/>
            <pc:sldMk cId="4149673599" sldId="286"/>
            <ac:picMk id="4" creationId="{DEA44714-52D5-33F7-7965-03BE369B2FC7}"/>
          </ac:picMkLst>
        </pc:picChg>
        <pc:picChg chg="add mod">
          <ac:chgData name="karuna G" userId="acbcb27dc46e4cd4" providerId="LiveId" clId="{64903C65-ABAE-4CC4-9946-0CEB50A1A4B9}" dt="2024-06-10T16:11:42.609" v="1296" actId="14100"/>
          <ac:picMkLst>
            <pc:docMk/>
            <pc:sldMk cId="4149673599" sldId="286"/>
            <ac:picMk id="6" creationId="{6DA93060-11BF-B253-C80F-504218FE08D0}"/>
          </ac:picMkLst>
        </pc:picChg>
      </pc:sldChg>
      <pc:sldChg chg="addSp modSp add mod">
        <pc:chgData name="karuna G" userId="acbcb27dc46e4cd4" providerId="LiveId" clId="{64903C65-ABAE-4CC4-9946-0CEB50A1A4B9}" dt="2024-06-10T16:08:00.432" v="1278" actId="255"/>
        <pc:sldMkLst>
          <pc:docMk/>
          <pc:sldMk cId="1294388373" sldId="287"/>
        </pc:sldMkLst>
        <pc:spChg chg="mod">
          <ac:chgData name="karuna G" userId="acbcb27dc46e4cd4" providerId="LiveId" clId="{64903C65-ABAE-4CC4-9946-0CEB50A1A4B9}" dt="2024-06-10T15:23:57.361" v="1247" actId="14100"/>
          <ac:spMkLst>
            <pc:docMk/>
            <pc:sldMk cId="1294388373" sldId="287"/>
            <ac:spMk id="2" creationId="{00000000-0000-0000-0000-000000000000}"/>
          </ac:spMkLst>
        </pc:spChg>
        <pc:spChg chg="add mod">
          <ac:chgData name="karuna G" userId="acbcb27dc46e4cd4" providerId="LiveId" clId="{64903C65-ABAE-4CC4-9946-0CEB50A1A4B9}" dt="2024-06-10T16:08:00.432" v="1278" actId="255"/>
          <ac:spMkLst>
            <pc:docMk/>
            <pc:sldMk cId="1294388373" sldId="287"/>
            <ac:spMk id="4" creationId="{06A945C6-BEE8-E3F6-A2E8-16EA1BF083D7}"/>
          </ac:spMkLst>
        </pc:spChg>
      </pc:sldChg>
      <pc:sldChg chg="addSp modSp add mod">
        <pc:chgData name="karuna G" userId="acbcb27dc46e4cd4" providerId="LiveId" clId="{64903C65-ABAE-4CC4-9946-0CEB50A1A4B9}" dt="2024-06-11T05:55:09.733" v="1465"/>
        <pc:sldMkLst>
          <pc:docMk/>
          <pc:sldMk cId="1483177615" sldId="288"/>
        </pc:sldMkLst>
        <pc:spChg chg="add mod">
          <ac:chgData name="karuna G" userId="acbcb27dc46e4cd4" providerId="LiveId" clId="{64903C65-ABAE-4CC4-9946-0CEB50A1A4B9}" dt="2024-06-11T05:44:33.496" v="1449" actId="207"/>
          <ac:spMkLst>
            <pc:docMk/>
            <pc:sldMk cId="1483177615" sldId="288"/>
            <ac:spMk id="3" creationId="{4DF2A652-9F88-3EB9-40A5-7BD5EA56CDE4}"/>
          </ac:spMkLst>
        </pc:spChg>
        <pc:spChg chg="mod">
          <ac:chgData name="karuna G" userId="acbcb27dc46e4cd4" providerId="LiveId" clId="{64903C65-ABAE-4CC4-9946-0CEB50A1A4B9}" dt="2024-06-11T05:42:02.489" v="1434" actId="14100"/>
          <ac:spMkLst>
            <pc:docMk/>
            <pc:sldMk cId="1483177615" sldId="288"/>
            <ac:spMk id="4" creationId="{00000000-0000-0000-0000-000000000000}"/>
          </ac:spMkLst>
        </pc:spChg>
        <pc:spChg chg="add mod">
          <ac:chgData name="karuna G" userId="acbcb27dc46e4cd4" providerId="LiveId" clId="{64903C65-ABAE-4CC4-9946-0CEB50A1A4B9}" dt="2024-06-11T05:37:00.482" v="1400" actId="1076"/>
          <ac:spMkLst>
            <pc:docMk/>
            <pc:sldMk cId="1483177615" sldId="288"/>
            <ac:spMk id="7" creationId="{7FF912F1-E7AB-3C1A-A586-E97F9A76264A}"/>
          </ac:spMkLst>
        </pc:spChg>
        <pc:spChg chg="add mod">
          <ac:chgData name="karuna G" userId="acbcb27dc46e4cd4" providerId="LiveId" clId="{64903C65-ABAE-4CC4-9946-0CEB50A1A4B9}" dt="2024-06-11T05:37:00.482" v="1400" actId="1076"/>
          <ac:spMkLst>
            <pc:docMk/>
            <pc:sldMk cId="1483177615" sldId="288"/>
            <ac:spMk id="8" creationId="{96C4D77F-1EBA-6D9C-E60F-6EC6516ECB74}"/>
          </ac:spMkLst>
        </pc:spChg>
        <pc:spChg chg="add mod">
          <ac:chgData name="karuna G" userId="acbcb27dc46e4cd4" providerId="LiveId" clId="{64903C65-ABAE-4CC4-9946-0CEB50A1A4B9}" dt="2024-06-11T05:37:00.482" v="1400" actId="1076"/>
          <ac:spMkLst>
            <pc:docMk/>
            <pc:sldMk cId="1483177615" sldId="288"/>
            <ac:spMk id="9" creationId="{B3E53B4A-CF38-AE47-DA52-C694AE014C97}"/>
          </ac:spMkLst>
        </pc:spChg>
        <pc:spChg chg="add mod">
          <ac:chgData name="karuna G" userId="acbcb27dc46e4cd4" providerId="LiveId" clId="{64903C65-ABAE-4CC4-9946-0CEB50A1A4B9}" dt="2024-06-11T05:37:00.482" v="1400" actId="1076"/>
          <ac:spMkLst>
            <pc:docMk/>
            <pc:sldMk cId="1483177615" sldId="288"/>
            <ac:spMk id="10" creationId="{6F2F7897-ADA5-979D-EBBF-A03A85164608}"/>
          </ac:spMkLst>
        </pc:spChg>
        <pc:spChg chg="add mod">
          <ac:chgData name="karuna G" userId="acbcb27dc46e4cd4" providerId="LiveId" clId="{64903C65-ABAE-4CC4-9946-0CEB50A1A4B9}" dt="2024-06-11T05:37:00.482" v="1400" actId="1076"/>
          <ac:spMkLst>
            <pc:docMk/>
            <pc:sldMk cId="1483177615" sldId="288"/>
            <ac:spMk id="11" creationId="{AFBC1AD5-2EAB-0615-72CC-53BAC55DED24}"/>
          </ac:spMkLst>
        </pc:spChg>
        <pc:spChg chg="add mod">
          <ac:chgData name="karuna G" userId="acbcb27dc46e4cd4" providerId="LiveId" clId="{64903C65-ABAE-4CC4-9946-0CEB50A1A4B9}" dt="2024-06-11T05:37:29.200" v="1403" actId="14100"/>
          <ac:spMkLst>
            <pc:docMk/>
            <pc:sldMk cId="1483177615" sldId="288"/>
            <ac:spMk id="12" creationId="{871DD3AF-C6C5-3026-41B0-1E85E1897C75}"/>
          </ac:spMkLst>
        </pc:spChg>
        <pc:spChg chg="add mod">
          <ac:chgData name="karuna G" userId="acbcb27dc46e4cd4" providerId="LiveId" clId="{64903C65-ABAE-4CC4-9946-0CEB50A1A4B9}" dt="2024-06-11T05:37:29.200" v="1403" actId="14100"/>
          <ac:spMkLst>
            <pc:docMk/>
            <pc:sldMk cId="1483177615" sldId="288"/>
            <ac:spMk id="14" creationId="{F5AE9865-239E-D717-98F9-693AEDD38AB4}"/>
          </ac:spMkLst>
        </pc:spChg>
        <pc:spChg chg="add mod">
          <ac:chgData name="karuna G" userId="acbcb27dc46e4cd4" providerId="LiveId" clId="{64903C65-ABAE-4CC4-9946-0CEB50A1A4B9}" dt="2024-06-11T05:46:22.995" v="1458" actId="13926"/>
          <ac:spMkLst>
            <pc:docMk/>
            <pc:sldMk cId="1483177615" sldId="288"/>
            <ac:spMk id="20" creationId="{152BCC8C-7AF7-731E-35BA-3298534697CC}"/>
          </ac:spMkLst>
        </pc:spChg>
        <pc:picChg chg="add mod">
          <ac:chgData name="karuna G" userId="acbcb27dc46e4cd4" providerId="LiveId" clId="{64903C65-ABAE-4CC4-9946-0CEB50A1A4B9}" dt="2024-06-11T05:37:00.482" v="1400" actId="1076"/>
          <ac:picMkLst>
            <pc:docMk/>
            <pc:sldMk cId="1483177615" sldId="288"/>
            <ac:picMk id="5" creationId="{C1549350-81B7-BE78-19B1-4F8EB7B9A6F9}"/>
          </ac:picMkLst>
        </pc:picChg>
        <pc:picChg chg="add mod">
          <ac:chgData name="karuna G" userId="acbcb27dc46e4cd4" providerId="LiveId" clId="{64903C65-ABAE-4CC4-9946-0CEB50A1A4B9}" dt="2024-06-11T05:37:00.482" v="1400" actId="1076"/>
          <ac:picMkLst>
            <pc:docMk/>
            <pc:sldMk cId="1483177615" sldId="288"/>
            <ac:picMk id="6" creationId="{5EE2368C-0297-71D3-9D45-0009A5C7B27D}"/>
          </ac:picMkLst>
        </pc:picChg>
        <pc:picChg chg="add mod">
          <ac:chgData name="karuna G" userId="acbcb27dc46e4cd4" providerId="LiveId" clId="{64903C65-ABAE-4CC4-9946-0CEB50A1A4B9}" dt="2024-06-11T05:37:30.755" v="1404" actId="14100"/>
          <ac:picMkLst>
            <pc:docMk/>
            <pc:sldMk cId="1483177615" sldId="288"/>
            <ac:picMk id="13" creationId="{2E0F9EAE-EFFF-F238-1465-975FF9485AEB}"/>
          </ac:picMkLst>
        </pc:picChg>
        <pc:picChg chg="add mod">
          <ac:chgData name="karuna G" userId="acbcb27dc46e4cd4" providerId="LiveId" clId="{64903C65-ABAE-4CC4-9946-0CEB50A1A4B9}" dt="2024-06-11T05:43:16.659" v="1441" actId="14100"/>
          <ac:picMkLst>
            <pc:docMk/>
            <pc:sldMk cId="1483177615" sldId="288"/>
            <ac:picMk id="15" creationId="{084713B0-993B-3A18-4CAD-B6C199086804}"/>
          </ac:picMkLst>
        </pc:picChg>
        <pc:picChg chg="add mod">
          <ac:chgData name="karuna G" userId="acbcb27dc46e4cd4" providerId="LiveId" clId="{64903C65-ABAE-4CC4-9946-0CEB50A1A4B9}" dt="2024-06-11T05:43:23.892" v="1442" actId="1076"/>
          <ac:picMkLst>
            <pc:docMk/>
            <pc:sldMk cId="1483177615" sldId="288"/>
            <ac:picMk id="16" creationId="{9F963DD7-1FD6-2E18-A9E5-7A1ADF318232}"/>
          </ac:picMkLst>
        </pc:picChg>
        <pc:picChg chg="add mod">
          <ac:chgData name="karuna G" userId="acbcb27dc46e4cd4" providerId="LiveId" clId="{64903C65-ABAE-4CC4-9946-0CEB50A1A4B9}" dt="2024-06-11T05:44:56.498" v="1451" actId="1076"/>
          <ac:picMkLst>
            <pc:docMk/>
            <pc:sldMk cId="1483177615" sldId="288"/>
            <ac:picMk id="17" creationId="{B1A78969-158F-3334-E118-A1F0C858A8A8}"/>
          </ac:picMkLst>
        </pc:picChg>
        <pc:picChg chg="add mod">
          <ac:chgData name="karuna G" userId="acbcb27dc46e4cd4" providerId="LiveId" clId="{64903C65-ABAE-4CC4-9946-0CEB50A1A4B9}" dt="2024-06-11T05:45:29.911" v="1454" actId="14100"/>
          <ac:picMkLst>
            <pc:docMk/>
            <pc:sldMk cId="1483177615" sldId="288"/>
            <ac:picMk id="18" creationId="{711B16BA-AD1D-0060-3346-FD1D46466DF8}"/>
          </ac:picMkLst>
        </pc:picChg>
        <pc:picChg chg="add mod">
          <ac:chgData name="karuna G" userId="acbcb27dc46e4cd4" providerId="LiveId" clId="{64903C65-ABAE-4CC4-9946-0CEB50A1A4B9}" dt="2024-06-11T05:55:09.733" v="1465"/>
          <ac:picMkLst>
            <pc:docMk/>
            <pc:sldMk cId="1483177615" sldId="288"/>
            <ac:picMk id="22" creationId="{A301EF0A-5D91-9FCE-C228-6826646527D7}"/>
          </ac:picMkLst>
        </pc:picChg>
        <pc:picChg chg="add mod">
          <ac:chgData name="karuna G" userId="acbcb27dc46e4cd4" providerId="LiveId" clId="{64903C65-ABAE-4CC4-9946-0CEB50A1A4B9}" dt="2024-06-11T05:37:00.482" v="1400" actId="1076"/>
          <ac:picMkLst>
            <pc:docMk/>
            <pc:sldMk cId="1483177615" sldId="288"/>
            <ac:picMk id="7169" creationId="{81E7516A-80F2-04CB-FCE6-E3995AD896D9}"/>
          </ac:picMkLst>
        </pc:picChg>
        <pc:picChg chg="add mod">
          <ac:chgData name="karuna G" userId="acbcb27dc46e4cd4" providerId="LiveId" clId="{64903C65-ABAE-4CC4-9946-0CEB50A1A4B9}" dt="2024-06-11T05:37:00.482" v="1400" actId="1076"/>
          <ac:picMkLst>
            <pc:docMk/>
            <pc:sldMk cId="1483177615" sldId="288"/>
            <ac:picMk id="7171" creationId="{8DCBB241-9380-7C77-171F-A9369EC93BA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6/10/2024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6/10/2024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6/10/2024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6/10/2024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6/10/2024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6/10/2024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rahul-gade-b9514119" TargetMode="External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hyperlink" Target="https://github.com/RahulG2381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AIDS Progression with Data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Rahul Gade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6" y="466343"/>
            <a:ext cx="9628632" cy="883485"/>
          </a:xfrm>
        </p:spPr>
        <p:txBody>
          <a:bodyPr/>
          <a:lstStyle/>
          <a:p>
            <a:r>
              <a:rPr lang="en-US" sz="4400" b="1" dirty="0"/>
              <a:t>Machine Learning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93D1E-23A1-B7BD-4C68-58D08A20D7E8}"/>
              </a:ext>
            </a:extLst>
          </p:cNvPr>
          <p:cNvSpPr txBox="1"/>
          <p:nvPr/>
        </p:nvSpPr>
        <p:spPr>
          <a:xfrm>
            <a:off x="696686" y="1880998"/>
            <a:ext cx="8893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KNN, SVM and Logistic Regression </a:t>
            </a:r>
            <a:endParaRPr lang="en-AU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AC203-C9B5-747D-F76B-9B1460F7CAB3}"/>
              </a:ext>
            </a:extLst>
          </p:cNvPr>
          <p:cNvSpPr txBox="1"/>
          <p:nvPr/>
        </p:nvSpPr>
        <p:spPr>
          <a:xfrm>
            <a:off x="415413" y="2588884"/>
            <a:ext cx="1107990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Consistent accuracy across models - approx. 82% to 84%</a:t>
            </a:r>
          </a:p>
          <a:p>
            <a:endParaRPr lang="en-US" sz="20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performed similarly, with Logistic Regression having a slightly better balance between precision and recall for the test set.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had the highest training accuracy, but slightly lower test accuracy compared to Logistic Regression and SVM, indicating potential overfitting.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showed the highest F1-score for the infected class on the test set, which may be crucial depending on the importance of minimizing false negatives or positives.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appear to be more reliable, with Logistic Regression having a slight edge in handling imbalanced data better. </a:t>
            </a:r>
          </a:p>
        </p:txBody>
      </p:sp>
    </p:spTree>
    <p:extLst>
      <p:ext uri="{BB962C8B-B14F-4D97-AF65-F5344CB8AC3E}">
        <p14:creationId xmlns:p14="http://schemas.microsoft.com/office/powerpoint/2010/main" val="353323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6" y="466343"/>
            <a:ext cx="9628632" cy="883485"/>
          </a:xfrm>
        </p:spPr>
        <p:txBody>
          <a:bodyPr/>
          <a:lstStyle/>
          <a:p>
            <a:r>
              <a:rPr lang="en-US" sz="4400" b="1" dirty="0"/>
              <a:t>Machine Learning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93D1E-23A1-B7BD-4C68-58D08A20D7E8}"/>
              </a:ext>
            </a:extLst>
          </p:cNvPr>
          <p:cNvSpPr txBox="1"/>
          <p:nvPr/>
        </p:nvSpPr>
        <p:spPr>
          <a:xfrm>
            <a:off x="696686" y="1880998"/>
            <a:ext cx="8893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Random Forest</a:t>
            </a:r>
            <a:endParaRPr lang="en-AU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30E6F-5A18-ECBB-B09C-299A5B9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0" y="2828054"/>
            <a:ext cx="4667490" cy="3029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AA2AF-6C62-DEAD-CA72-1A49E9A42027}"/>
              </a:ext>
            </a:extLst>
          </p:cNvPr>
          <p:cNvSpPr txBox="1"/>
          <p:nvPr/>
        </p:nvSpPr>
        <p:spPr>
          <a:xfrm>
            <a:off x="672969" y="5973219"/>
            <a:ext cx="44262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Image source: https://medium.com/@denizgunay/random-forest-af5bde5d7e1e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976F8A-F411-D00F-D5CF-19036A19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859" y="2345033"/>
            <a:ext cx="3524431" cy="19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2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6" y="466343"/>
            <a:ext cx="9628632" cy="883485"/>
          </a:xfrm>
        </p:spPr>
        <p:txBody>
          <a:bodyPr/>
          <a:lstStyle/>
          <a:p>
            <a:r>
              <a:rPr lang="en-US" sz="4400" b="1" dirty="0"/>
              <a:t>Machine Learning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93D1E-23A1-B7BD-4C68-58D08A20D7E8}"/>
              </a:ext>
            </a:extLst>
          </p:cNvPr>
          <p:cNvSpPr txBox="1"/>
          <p:nvPr/>
        </p:nvSpPr>
        <p:spPr>
          <a:xfrm>
            <a:off x="696686" y="1880998"/>
            <a:ext cx="8893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Random Forest</a:t>
            </a:r>
            <a:endParaRPr lang="en-AU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AF6FE-4BF2-BF8A-FBDB-88D9F55C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26" y="2522209"/>
            <a:ext cx="4807197" cy="4007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D33D83-5906-9B40-A691-924706773DAD}"/>
              </a:ext>
            </a:extLst>
          </p:cNvPr>
          <p:cNvSpPr txBox="1"/>
          <p:nvPr/>
        </p:nvSpPr>
        <p:spPr>
          <a:xfrm>
            <a:off x="0" y="2378841"/>
            <a:ext cx="5124450" cy="91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ct val="77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AU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</a:t>
            </a:r>
            <a:r>
              <a:rPr lang="en-AU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feature importances from the trained Random Forest model.</a:t>
            </a:r>
            <a:endParaRPr lang="en-A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8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Deep</a:t>
            </a:r>
            <a:r>
              <a:rPr lang="en-US" dirty="0"/>
              <a:t> </a:t>
            </a:r>
            <a:r>
              <a:rPr lang="en-US" sz="4400" b="1" dirty="0"/>
              <a:t>Neural Network (DNN)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B7DD97-6784-D5D1-907C-9600377F51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34465" y="2401388"/>
            <a:ext cx="7717106" cy="3990269"/>
          </a:xfr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Deep</a:t>
            </a:r>
            <a:r>
              <a:rPr lang="en-US" dirty="0"/>
              <a:t> </a:t>
            </a:r>
            <a:r>
              <a:rPr lang="en-US" sz="4400" b="1" dirty="0"/>
              <a:t>Neural Network (DNN)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7998B-E917-7FDE-95B8-174B76CA867A}"/>
              </a:ext>
            </a:extLst>
          </p:cNvPr>
          <p:cNvSpPr txBox="1"/>
          <p:nvPr/>
        </p:nvSpPr>
        <p:spPr>
          <a:xfrm>
            <a:off x="566058" y="219456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3600" b="1" i="0" u="none" strike="noStrike" dirty="0">
                <a:solidFill>
                  <a:srgbClr val="384655"/>
                </a:solidFill>
                <a:effectLst/>
                <a:latin typeface="Outfit"/>
              </a:rPr>
              <a:t>DNN Model  (</a:t>
            </a:r>
            <a:r>
              <a:rPr lang="en-AU" sz="3600" b="1" i="0" u="none" strike="noStrike" dirty="0">
                <a:solidFill>
                  <a:srgbClr val="0000FF"/>
                </a:solidFill>
                <a:effectLst/>
                <a:latin typeface="DM Sans" pitchFamily="2" charset="0"/>
              </a:rPr>
              <a:t>Attempt 1</a:t>
            </a:r>
            <a:r>
              <a:rPr lang="en-AU" sz="36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)</a:t>
            </a:r>
            <a:endParaRPr lang="en-AU" sz="3600" b="0" dirty="0">
              <a:effectLst/>
            </a:endParaRPr>
          </a:p>
          <a:p>
            <a:br>
              <a:rPr lang="en-AU" sz="3600" dirty="0"/>
            </a:br>
            <a:endParaRPr lang="en-AU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21FC4-C3C3-F0B3-E2EF-19AFB827AA0D}"/>
              </a:ext>
            </a:extLst>
          </p:cNvPr>
          <p:cNvSpPr txBox="1"/>
          <p:nvPr/>
        </p:nvSpPr>
        <p:spPr>
          <a:xfrm>
            <a:off x="566058" y="2926807"/>
            <a:ext cx="48985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lang="en-AU" sz="1800" b="1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en-AU" sz="1800" b="0" i="0" u="none" strike="noStrike" dirty="0" err="1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adam</a:t>
            </a: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'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epochs</a:t>
            </a:r>
            <a:r>
              <a:rPr lang="en-AU" sz="1800" b="1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50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b="0" dirty="0">
                <a:effectLst/>
              </a:rPr>
            </a:b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Measured metrics: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acc train:  100%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acc test:  87%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precision:  74%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recall:  73%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212121"/>
              </a:solidFill>
              <a:latin typeface="Arial" panose="020B06040202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Model is over fitted </a:t>
            </a:r>
          </a:p>
          <a:p>
            <a:br>
              <a:rPr lang="en-US" dirty="0"/>
            </a:br>
            <a:endParaRPr lang="en-A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E05C40-32A4-C3A1-A223-0B13ED9A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8" y="3134498"/>
            <a:ext cx="4974771" cy="23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BCFBE3-D6C7-7B66-BA60-9DF002B1247E}"/>
              </a:ext>
            </a:extLst>
          </p:cNvPr>
          <p:cNvSpPr txBox="1"/>
          <p:nvPr/>
        </p:nvSpPr>
        <p:spPr>
          <a:xfrm>
            <a:off x="5181600" y="552873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80 neuron	30 neuron		1 neuron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    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Relu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 		      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Relu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			Sigmoid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95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Deep</a:t>
            </a:r>
            <a:r>
              <a:rPr lang="en-US" dirty="0"/>
              <a:t> </a:t>
            </a:r>
            <a:r>
              <a:rPr lang="en-US" sz="4400" b="1" dirty="0"/>
              <a:t>Neural Network (DNN)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7998B-E917-7FDE-95B8-174B76CA867A}"/>
              </a:ext>
            </a:extLst>
          </p:cNvPr>
          <p:cNvSpPr txBox="1"/>
          <p:nvPr/>
        </p:nvSpPr>
        <p:spPr>
          <a:xfrm>
            <a:off x="566058" y="219456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3600" b="1" i="0" u="none" strike="noStrike" dirty="0">
                <a:solidFill>
                  <a:srgbClr val="384655"/>
                </a:solidFill>
                <a:effectLst/>
                <a:latin typeface="Outfit"/>
              </a:rPr>
              <a:t>DNN Model  (</a:t>
            </a:r>
            <a:r>
              <a:rPr lang="en-AU" sz="3600" b="1" i="0" u="none" strike="noStrike" dirty="0">
                <a:solidFill>
                  <a:srgbClr val="0000FF"/>
                </a:solidFill>
                <a:effectLst/>
                <a:latin typeface="DM Sans" pitchFamily="2" charset="0"/>
              </a:rPr>
              <a:t>Attempt 2</a:t>
            </a:r>
            <a:r>
              <a:rPr lang="en-AU" sz="36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)</a:t>
            </a:r>
            <a:endParaRPr lang="en-AU" sz="3600" b="0" dirty="0">
              <a:effectLst/>
            </a:endParaRPr>
          </a:p>
          <a:p>
            <a:br>
              <a:rPr lang="en-AU" sz="3600" dirty="0"/>
            </a:br>
            <a:endParaRPr lang="en-AU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21FC4-C3C3-F0B3-E2EF-19AFB827AA0D}"/>
              </a:ext>
            </a:extLst>
          </p:cNvPr>
          <p:cNvSpPr txBox="1"/>
          <p:nvPr/>
        </p:nvSpPr>
        <p:spPr>
          <a:xfrm>
            <a:off x="566058" y="2926807"/>
            <a:ext cx="489857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lang="en-AU" sz="1800" b="1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en-AU" sz="1800" b="0" i="0" u="none" strike="noStrike" dirty="0" err="1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adam</a:t>
            </a: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'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epochs</a:t>
            </a:r>
            <a:r>
              <a:rPr lang="en-AU" sz="1800" b="1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AU" dirty="0">
                <a:solidFill>
                  <a:srgbClr val="212121"/>
                </a:solidFill>
                <a:latin typeface="Arial" panose="020B0604020202020204" pitchFamily="34" charset="0"/>
              </a:rPr>
              <a:t>100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b="0" dirty="0">
                <a:effectLst/>
              </a:rPr>
            </a:b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Measured metrics: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acc train:  96%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acc test:  86%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precision:  71%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recall:  76%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212121"/>
              </a:solidFill>
              <a:latin typeface="Arial" panose="020B06040202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Model is less overfitted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3% increase in recall</a:t>
            </a:r>
          </a:p>
          <a:p>
            <a:br>
              <a:rPr lang="en-US" dirty="0"/>
            </a:br>
            <a:endParaRPr lang="en-A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E05C40-32A4-C3A1-A223-0B13ED9A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8" y="3134498"/>
            <a:ext cx="4974771" cy="23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BCFBE3-D6C7-7B66-BA60-9DF002B1247E}"/>
              </a:ext>
            </a:extLst>
          </p:cNvPr>
          <p:cNvSpPr txBox="1"/>
          <p:nvPr/>
        </p:nvSpPr>
        <p:spPr>
          <a:xfrm>
            <a:off x="5181600" y="552873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solidFill>
                  <a:srgbClr val="384655"/>
                </a:solidFill>
                <a:latin typeface="DM Sans" pitchFamily="2" charset="0"/>
              </a:rPr>
              <a:t>14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 neuron	</a:t>
            </a:r>
            <a:r>
              <a:rPr lang="en-AU" dirty="0">
                <a:solidFill>
                  <a:srgbClr val="384655"/>
                </a:solidFill>
                <a:latin typeface="DM Sans" pitchFamily="2" charset="0"/>
              </a:rPr>
              <a:t>7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 neuron		1 neuron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    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Relu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 		      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Relu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			Sigmoid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720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Deep</a:t>
            </a:r>
            <a:r>
              <a:rPr lang="en-US" dirty="0"/>
              <a:t> </a:t>
            </a:r>
            <a:r>
              <a:rPr lang="en-US" sz="4400" b="1" dirty="0"/>
              <a:t>Neural Network (DNN)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7998B-E917-7FDE-95B8-174B76CA867A}"/>
              </a:ext>
            </a:extLst>
          </p:cNvPr>
          <p:cNvSpPr txBox="1"/>
          <p:nvPr/>
        </p:nvSpPr>
        <p:spPr>
          <a:xfrm>
            <a:off x="566058" y="219456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3600" b="1" i="0" u="none" strike="noStrike" dirty="0">
                <a:solidFill>
                  <a:srgbClr val="384655"/>
                </a:solidFill>
                <a:effectLst/>
                <a:latin typeface="Outfit"/>
              </a:rPr>
              <a:t>DNN Model  (</a:t>
            </a:r>
            <a:r>
              <a:rPr lang="en-AU" sz="3600" b="1" i="0" u="none" strike="noStrike" dirty="0">
                <a:solidFill>
                  <a:srgbClr val="0000FF"/>
                </a:solidFill>
                <a:effectLst/>
                <a:latin typeface="DM Sans" pitchFamily="2" charset="0"/>
              </a:rPr>
              <a:t>Attempt </a:t>
            </a:r>
            <a:r>
              <a:rPr lang="en-AU" sz="3600" b="1" dirty="0">
                <a:solidFill>
                  <a:srgbClr val="0000FF"/>
                </a:solidFill>
                <a:latin typeface="DM Sans" pitchFamily="2" charset="0"/>
              </a:rPr>
              <a:t>3</a:t>
            </a:r>
            <a:r>
              <a:rPr lang="en-AU" sz="36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The structure </a:t>
            </a:r>
            <a:r>
              <a:rPr lang="en-US" dirty="0" err="1">
                <a:solidFill>
                  <a:srgbClr val="212121"/>
                </a:solidFill>
                <a:latin typeface="Arial" panose="020B0604020202020204" pitchFamily="34" charset="0"/>
              </a:rPr>
              <a:t>optimised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 using the </a:t>
            </a:r>
            <a:r>
              <a:rPr lang="en-US" dirty="0" err="1">
                <a:solidFill>
                  <a:srgbClr val="E55DD5"/>
                </a:solidFill>
                <a:latin typeface="Arial" panose="020B0604020202020204" pitchFamily="34" charset="0"/>
              </a:rPr>
              <a:t>Keras</a:t>
            </a:r>
            <a:r>
              <a:rPr lang="en-US" dirty="0">
                <a:solidFill>
                  <a:srgbClr val="E55DD5"/>
                </a:solidFill>
                <a:latin typeface="Arial" panose="020B0604020202020204" pitchFamily="34" charset="0"/>
              </a:rPr>
              <a:t> Tuner</a:t>
            </a:r>
            <a:endParaRPr lang="en-AU" dirty="0">
              <a:solidFill>
                <a:srgbClr val="E55DD5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21FC4-C3C3-F0B3-E2EF-19AFB827AA0D}"/>
              </a:ext>
            </a:extLst>
          </p:cNvPr>
          <p:cNvSpPr txBox="1"/>
          <p:nvPr/>
        </p:nvSpPr>
        <p:spPr>
          <a:xfrm>
            <a:off x="566058" y="3117890"/>
            <a:ext cx="48985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lang="en-AU" sz="1800" b="1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en-AU" sz="1800" b="0" i="0" u="none" strike="noStrike" dirty="0" err="1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adam</a:t>
            </a: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'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epochs</a:t>
            </a:r>
            <a:r>
              <a:rPr lang="en-AU" sz="1800" b="1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=25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b="0" dirty="0">
                <a:effectLst/>
              </a:rPr>
            </a:b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Measured metrics: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acc train:  96%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acc test:  88%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precision:  73%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recall:  81%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212121"/>
              </a:solidFill>
              <a:latin typeface="Arial" panose="020B06040202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Model is less overfitted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5% increase in recall</a:t>
            </a:r>
          </a:p>
          <a:p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CFBE3-D6C7-7B66-BA60-9DF002B1247E}"/>
              </a:ext>
            </a:extLst>
          </p:cNvPr>
          <p:cNvSpPr txBox="1"/>
          <p:nvPr/>
        </p:nvSpPr>
        <p:spPr>
          <a:xfrm>
            <a:off x="5181599" y="5066071"/>
            <a:ext cx="6585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30 neuron	12 neuron	</a:t>
            </a:r>
            <a:r>
              <a:rPr lang="en-AU" dirty="0">
                <a:solidFill>
                  <a:srgbClr val="384655"/>
                </a:solidFill>
                <a:latin typeface="DM Sans" pitchFamily="2" charset="0"/>
              </a:rPr>
              <a:t>24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 neuron	1 neuron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    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Relu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 		      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Relu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		</a:t>
            </a:r>
            <a:r>
              <a:rPr lang="en-AU" dirty="0" err="1">
                <a:solidFill>
                  <a:srgbClr val="384655"/>
                </a:solidFill>
                <a:latin typeface="DM Sans" pitchFamily="2" charset="0"/>
              </a:rPr>
              <a:t>R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		Sigmoid</a:t>
            </a:r>
            <a:endParaRPr lang="en-AU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5D651A1-2FA1-FCD3-72EB-56B2966E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68807"/>
            <a:ext cx="6096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52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Deep</a:t>
            </a:r>
            <a:r>
              <a:rPr lang="en-US" dirty="0"/>
              <a:t> </a:t>
            </a:r>
            <a:r>
              <a:rPr lang="en-US" sz="4400" b="1" dirty="0"/>
              <a:t>Neural Network (DNN)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7998B-E917-7FDE-95B8-174B76CA867A}"/>
              </a:ext>
            </a:extLst>
          </p:cNvPr>
          <p:cNvSpPr txBox="1"/>
          <p:nvPr/>
        </p:nvSpPr>
        <p:spPr>
          <a:xfrm>
            <a:off x="566058" y="219456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3600" b="1" i="0" u="none" strike="noStrike" dirty="0">
                <a:solidFill>
                  <a:srgbClr val="384655"/>
                </a:solidFill>
                <a:effectLst/>
                <a:latin typeface="Outfit"/>
              </a:rPr>
              <a:t>DNN Model  (</a:t>
            </a:r>
            <a:r>
              <a:rPr lang="en-AU" sz="3600" b="1" i="0" u="none" strike="noStrike" dirty="0">
                <a:solidFill>
                  <a:srgbClr val="0000FF"/>
                </a:solidFill>
                <a:effectLst/>
                <a:latin typeface="DM Sans" pitchFamily="2" charset="0"/>
              </a:rPr>
              <a:t>Attempt 4</a:t>
            </a:r>
            <a:r>
              <a:rPr lang="en-AU" sz="36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The structure </a:t>
            </a:r>
            <a:r>
              <a:rPr lang="en-US" dirty="0" err="1">
                <a:solidFill>
                  <a:srgbClr val="212121"/>
                </a:solidFill>
                <a:latin typeface="Arial" panose="020B0604020202020204" pitchFamily="34" charset="0"/>
              </a:rPr>
              <a:t>optimised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 using the </a:t>
            </a:r>
            <a:r>
              <a:rPr lang="en-US" dirty="0" err="1">
                <a:solidFill>
                  <a:srgbClr val="E55DD5"/>
                </a:solidFill>
                <a:latin typeface="Arial" panose="020B0604020202020204" pitchFamily="34" charset="0"/>
              </a:rPr>
              <a:t>Keras</a:t>
            </a:r>
            <a:r>
              <a:rPr lang="en-US" dirty="0">
                <a:solidFill>
                  <a:srgbClr val="E55DD5"/>
                </a:solidFill>
                <a:latin typeface="Arial" panose="020B0604020202020204" pitchFamily="34" charset="0"/>
              </a:rPr>
              <a:t> Tuner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We just kept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E55DD5"/>
                </a:solidFill>
                <a:latin typeface="Arial" panose="020B0604020202020204" pitchFamily="34" charset="0"/>
              </a:rPr>
              <a:t>7 first important features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offered by Random Forest model.</a:t>
            </a:r>
            <a:endParaRPr lang="en-AU" dirty="0">
              <a:solidFill>
                <a:srgbClr val="21212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21FC4-C3C3-F0B3-E2EF-19AFB827AA0D}"/>
              </a:ext>
            </a:extLst>
          </p:cNvPr>
          <p:cNvSpPr txBox="1"/>
          <p:nvPr/>
        </p:nvSpPr>
        <p:spPr>
          <a:xfrm>
            <a:off x="566058" y="3671888"/>
            <a:ext cx="46155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lang="en-AU" sz="1800" b="1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en-AU" sz="1800" b="0" i="0" u="none" strike="noStrike" dirty="0" err="1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adam</a:t>
            </a: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'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epochs</a:t>
            </a:r>
            <a:r>
              <a:rPr lang="en-AU" sz="1800" b="1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=25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Measured metrics: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acc train:  95%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acc test:  89%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precision:  79%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recall:  81%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212121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Model was not over fitted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This was the best model with highest accuracy, precision, and recall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CFBE3-D6C7-7B66-BA60-9DF002B1247E}"/>
              </a:ext>
            </a:extLst>
          </p:cNvPr>
          <p:cNvSpPr txBox="1"/>
          <p:nvPr/>
        </p:nvSpPr>
        <p:spPr>
          <a:xfrm>
            <a:off x="5181599" y="5469152"/>
            <a:ext cx="6585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30 neuron	12 neuron	</a:t>
            </a:r>
            <a:r>
              <a:rPr lang="en-AU" dirty="0">
                <a:solidFill>
                  <a:srgbClr val="384655"/>
                </a:solidFill>
                <a:latin typeface="DM Sans" pitchFamily="2" charset="0"/>
              </a:rPr>
              <a:t>24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 neuron	1 neuron</a:t>
            </a:r>
            <a:endParaRPr lang="en-A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    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Relu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 		      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Relu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		</a:t>
            </a:r>
            <a:r>
              <a:rPr lang="en-AU" dirty="0" err="1">
                <a:solidFill>
                  <a:srgbClr val="384655"/>
                </a:solidFill>
                <a:latin typeface="DM Sans" pitchFamily="2" charset="0"/>
              </a:rPr>
              <a:t>R</a:t>
            </a:r>
            <a:r>
              <a:rPr lang="en-AU" sz="1800" b="0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elu</a:t>
            </a: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		Sigmoid</a:t>
            </a:r>
            <a:endParaRPr lang="en-AU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5D651A1-2FA1-FCD3-72EB-56B2966E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71888"/>
            <a:ext cx="6096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99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Evaluation of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A957B-C8F1-DC17-3E51-81D1BA94DF6D}"/>
              </a:ext>
            </a:extLst>
          </p:cNvPr>
          <p:cNvSpPr txBox="1"/>
          <p:nvPr/>
        </p:nvSpPr>
        <p:spPr>
          <a:xfrm>
            <a:off x="685800" y="2381855"/>
            <a:ext cx="39297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Logistic Regression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K-Nearest </a:t>
            </a:r>
            <a:r>
              <a:rPr lang="en-US" sz="2400" b="1" i="0" u="none" strike="noStrike" dirty="0" err="1">
                <a:solidFill>
                  <a:srgbClr val="384655"/>
                </a:solidFill>
                <a:effectLst/>
                <a:latin typeface="DM Sans" pitchFamily="2" charset="0"/>
              </a:rPr>
              <a:t>Neighbours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SVM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Random Forest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b="0" dirty="0">
                <a:effectLst/>
              </a:rPr>
            </a:br>
            <a:r>
              <a:rPr lang="en-US" sz="24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Deep Neural Network</a:t>
            </a:r>
            <a:endParaRPr lang="en-US" sz="2400" b="0" dirty="0"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06613B6-2943-0321-0315-C1613B38A862}"/>
              </a:ext>
            </a:extLst>
          </p:cNvPr>
          <p:cNvSpPr/>
          <p:nvPr/>
        </p:nvSpPr>
        <p:spPr>
          <a:xfrm>
            <a:off x="5236028" y="3126318"/>
            <a:ext cx="1273628" cy="598714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E70A64B-9A31-0B58-3149-755664FE89A7}"/>
              </a:ext>
            </a:extLst>
          </p:cNvPr>
          <p:cNvSpPr/>
          <p:nvPr/>
        </p:nvSpPr>
        <p:spPr>
          <a:xfrm>
            <a:off x="5236028" y="4430831"/>
            <a:ext cx="1273628" cy="598714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28AB8-C463-A309-F716-0BBEF401A898}"/>
              </a:ext>
            </a:extLst>
          </p:cNvPr>
          <p:cNvSpPr txBox="1"/>
          <p:nvPr/>
        </p:nvSpPr>
        <p:spPr>
          <a:xfrm>
            <a:off x="7467600" y="2658853"/>
            <a:ext cx="60960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4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Test Accuracy</a:t>
            </a:r>
            <a:endParaRPr lang="en-AU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sz="2400" b="0" dirty="0">
                <a:effectLst/>
              </a:rPr>
            </a:br>
            <a:br>
              <a:rPr lang="en-AU" sz="2400" b="0" dirty="0">
                <a:effectLst/>
              </a:rPr>
            </a:br>
            <a:r>
              <a:rPr lang="en-AU" sz="24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Precision</a:t>
            </a:r>
            <a:endParaRPr lang="en-AU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sz="2400" b="0" dirty="0">
                <a:effectLst/>
              </a:rPr>
            </a:br>
            <a:br>
              <a:rPr lang="en-AU" sz="2400" b="0" dirty="0">
                <a:effectLst/>
              </a:rPr>
            </a:br>
            <a:r>
              <a:rPr lang="en-AU" sz="24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Recall</a:t>
            </a:r>
            <a:endParaRPr lang="en-AU" sz="2400" b="0" dirty="0">
              <a:effectLst/>
            </a:endParaRPr>
          </a:p>
          <a:p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69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10073640" cy="1362113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Statistical Metrics Comparison - Test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AE600-D577-7A07-DC10-577C3CDA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7" y="2003764"/>
            <a:ext cx="9601200" cy="46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9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Table of Content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Project Overview</a:t>
            </a:r>
          </a:p>
          <a:p>
            <a:r>
              <a:rPr lang="en-US" sz="2800" dirty="0"/>
              <a:t>Data Cleaning</a:t>
            </a:r>
          </a:p>
          <a:p>
            <a:r>
              <a:rPr lang="en-US" sz="2800" dirty="0"/>
              <a:t>Visualizations</a:t>
            </a:r>
          </a:p>
          <a:p>
            <a:r>
              <a:rPr lang="en-US" sz="2800" dirty="0"/>
              <a:t>Data Examination</a:t>
            </a:r>
          </a:p>
          <a:p>
            <a:r>
              <a:rPr lang="en-US" sz="2800" dirty="0"/>
              <a:t>Machine Learning</a:t>
            </a:r>
          </a:p>
          <a:p>
            <a:r>
              <a:rPr lang="en-US" sz="28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10073640" cy="1362113"/>
          </a:xfrm>
        </p:spPr>
        <p:txBody>
          <a:bodyPr>
            <a:normAutofit/>
          </a:bodyPr>
          <a:lstStyle/>
          <a:p>
            <a:r>
              <a:rPr lang="en-US" sz="4400" b="1" dirty="0"/>
              <a:t>Statistical Metrics Comparison - Precision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91D68-6747-A874-15B4-2160F325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10" y="2051387"/>
            <a:ext cx="10902676" cy="464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10073640" cy="1362113"/>
          </a:xfrm>
        </p:spPr>
        <p:txBody>
          <a:bodyPr>
            <a:normAutofit/>
          </a:bodyPr>
          <a:lstStyle/>
          <a:p>
            <a:r>
              <a:rPr lang="en-US" sz="4400" b="1" dirty="0"/>
              <a:t>Statistical Metrics Comparison - Recall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93060-11BF-B253-C80F-504218FE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70" y="2017369"/>
            <a:ext cx="10506702" cy="47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10400211" cy="1362113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Predictive Machine Learning Models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945C6-BEE8-E3F6-A2E8-16EA1BF083D7}"/>
              </a:ext>
            </a:extLst>
          </p:cNvPr>
          <p:cNvSpPr txBox="1"/>
          <p:nvPr/>
        </p:nvSpPr>
        <p:spPr>
          <a:xfrm>
            <a:off x="1088570" y="2144340"/>
            <a:ext cx="97209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/>
              <a:t>Overall Conclusion:</a:t>
            </a:r>
          </a:p>
          <a:p>
            <a:endParaRPr lang="en-AU" sz="2000" dirty="0"/>
          </a:p>
          <a:p>
            <a:r>
              <a:rPr lang="en-US" sz="2000" dirty="0"/>
              <a:t>Based on the evaluation metrics: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Random Forest:</a:t>
            </a:r>
            <a:r>
              <a:rPr lang="en-US" sz="2000" dirty="0"/>
              <a:t> This model has strong performance across all metrics, particularly in test accuracy (0.88), precision (macro avg: 0.84), recall (macro avg: 0.83), and F1-score (macro avg: 0.84).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Neural Network:</a:t>
            </a:r>
            <a:r>
              <a:rPr lang="en-US" sz="2000" dirty="0"/>
              <a:t> This model also performs very well, with the highest accuracy (0.89) and strong precision (0.79) and recall (0.81).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Recommendation:</a:t>
            </a:r>
            <a:r>
              <a:rPr lang="en-US" sz="2000" dirty="0"/>
              <a:t> 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Random Forest</a:t>
            </a:r>
            <a:r>
              <a:rPr lang="en-US" sz="2000" dirty="0"/>
              <a:t> model is the best choice overall because it offers a good balance of accuracy, precision, recall, and F1-score, making it highly reliable for predicting both infected and not infected cases. The Neural Network is a close second and might be preferable in scenarios where slightly higher accuracy is crucial.</a:t>
            </a:r>
          </a:p>
        </p:txBody>
      </p:sp>
    </p:spTree>
    <p:extLst>
      <p:ext uri="{BB962C8B-B14F-4D97-AF65-F5344CB8AC3E}">
        <p14:creationId xmlns:p14="http://schemas.microsoft.com/office/powerpoint/2010/main" val="129438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4"/>
            <a:ext cx="9343524" cy="3663364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4"/>
            <a:ext cx="9343524" cy="1362113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Thank you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2A652-9F88-3EB9-40A5-7BD5EA56CDE4}"/>
              </a:ext>
            </a:extLst>
          </p:cNvPr>
          <p:cNvSpPr txBox="1"/>
          <p:nvPr/>
        </p:nvSpPr>
        <p:spPr>
          <a:xfrm>
            <a:off x="402771" y="5007429"/>
            <a:ext cx="3799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Rahul Gade</a:t>
            </a:r>
          </a:p>
          <a:p>
            <a:r>
              <a:rPr lang="en-AU" sz="2400" dirty="0"/>
              <a:t> rahulmg2002@yahoo.com</a:t>
            </a:r>
          </a:p>
          <a:p>
            <a:r>
              <a:rPr lang="en-AU" sz="2400" dirty="0"/>
              <a:t> +614032732966</a:t>
            </a:r>
          </a:p>
          <a:p>
            <a:r>
              <a:rPr lang="en-AU" sz="1800" u="sng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https://github.com/RahulG2381</a:t>
            </a:r>
            <a:r>
              <a:rPr lang="en-AU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AU" sz="2400" dirty="0">
              <a:solidFill>
                <a:srgbClr val="0070C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4713B0-993B-3A18-4CAD-B6C19908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6" y="5111498"/>
            <a:ext cx="9807345" cy="853873"/>
          </a:xfrm>
          <a:prstGeom prst="rect">
            <a:avLst/>
          </a:prstGeom>
        </p:spPr>
      </p:pic>
      <p:pic>
        <p:nvPicPr>
          <p:cNvPr id="16" name="Graphic 5" descr="Phone Vibration outline">
            <a:extLst>
              <a:ext uri="{FF2B5EF4-FFF2-40B4-BE49-F238E27FC236}">
                <a16:creationId xmlns:a16="http://schemas.microsoft.com/office/drawing/2014/main" id="{9F963DD7-1FD6-2E18-A9E5-7A1ADF318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405" y="5834742"/>
            <a:ext cx="261258" cy="261258"/>
          </a:xfrm>
          <a:prstGeom prst="rect">
            <a:avLst/>
          </a:prstGeom>
        </p:spPr>
      </p:pic>
      <p:pic>
        <p:nvPicPr>
          <p:cNvPr id="17" name="Picture 16" descr="A blue cat in a circle&#10;&#10;Description automatically generated">
            <a:extLst>
              <a:ext uri="{FF2B5EF4-FFF2-40B4-BE49-F238E27FC236}">
                <a16:creationId xmlns:a16="http://schemas.microsoft.com/office/drawing/2014/main" id="{B1A78969-158F-3334-E118-A1F0C858A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09" y="6116999"/>
            <a:ext cx="346758" cy="346758"/>
          </a:xfrm>
          <a:prstGeom prst="rect">
            <a:avLst/>
          </a:prstGeom>
        </p:spPr>
      </p:pic>
      <p:pic>
        <p:nvPicPr>
          <p:cNvPr id="18" name="Picture 17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711B16BA-AD1D-0060-3346-FD1D46466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261" y="6211952"/>
            <a:ext cx="272805" cy="272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2BCC8C-7AF7-731E-35BA-3298534697CC}"/>
              </a:ext>
            </a:extLst>
          </p:cNvPr>
          <p:cNvSpPr txBox="1"/>
          <p:nvPr/>
        </p:nvSpPr>
        <p:spPr>
          <a:xfrm>
            <a:off x="7990116" y="6163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u="sng" dirty="0">
                <a:solidFill>
                  <a:srgbClr val="0070C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linkedin.com/in/rahul-gade-b9514119</a:t>
            </a:r>
            <a:endParaRPr lang="en-AU" dirty="0">
              <a:solidFill>
                <a:srgbClr val="0070C0"/>
              </a:solidFill>
            </a:endParaRPr>
          </a:p>
        </p:txBody>
      </p:sp>
      <p:pic>
        <p:nvPicPr>
          <p:cNvPr id="22" name="Picture 21" descr="A qr code on a screen&#10;&#10;Description automatically generated">
            <a:extLst>
              <a:ext uri="{FF2B5EF4-FFF2-40B4-BE49-F238E27FC236}">
                <a16:creationId xmlns:a16="http://schemas.microsoft.com/office/drawing/2014/main" id="{A301EF0A-5D91-9FCE-C228-6826646527D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9E5DF"/>
              </a:clrFrom>
              <a:clrTo>
                <a:srgbClr val="E9E5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66" y="3406028"/>
            <a:ext cx="3538443" cy="27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7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BAA48-4B3B-F4ED-7548-6EEEB8F796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9566" y="2112523"/>
            <a:ext cx="7197406" cy="4616873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Project Overview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6241869" cy="4460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chemeClr val="tx2"/>
                </a:solidFill>
              </a:rPr>
              <a:t>Objective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tx2"/>
                </a:solidFill>
              </a:rPr>
              <a:t>A machine learning model capable of accurately predicting HIV progression to AIDS.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43A95-5D22-B21A-8F0A-7ECD32F1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63" y="1992086"/>
            <a:ext cx="4437071" cy="47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9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47239-5E5C-D2E6-5552-C1339C343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384655"/>
                </a:solidFill>
                <a:effectLst/>
                <a:latin typeface="DM Sans" panose="020F0502020204030204" pitchFamily="2" charset="0"/>
              </a:rPr>
              <a:t>Source</a:t>
            </a:r>
            <a:r>
              <a:rPr lang="en-US" sz="2800" b="0" i="0" u="none" strike="noStrike" dirty="0">
                <a:solidFill>
                  <a:srgbClr val="384655"/>
                </a:solidFill>
                <a:effectLst/>
                <a:latin typeface="DM Sans" panose="020F0502020204030204" pitchFamily="2" charset="0"/>
              </a:rPr>
              <a:t>: Kaggle - AIDS Clinical Trials Group 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384655"/>
                </a:solidFill>
                <a:effectLst/>
                <a:latin typeface="DM Sans" panose="020F0502020204030204" pitchFamily="2" charset="0"/>
              </a:rPr>
              <a:t>Task</a:t>
            </a:r>
            <a:r>
              <a:rPr lang="en-US" sz="2800" b="0" i="0" u="none" strike="noStrike" dirty="0">
                <a:solidFill>
                  <a:srgbClr val="384655"/>
                </a:solidFill>
                <a:effectLst/>
                <a:latin typeface="DM Sans" panose="020F0502020204030204" pitchFamily="2" charset="0"/>
              </a:rPr>
              <a:t>: to predict whether or not each patient is infected with AIDS at end of the trial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Target</a:t>
            </a:r>
            <a:r>
              <a:rPr lang="en-US" sz="2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: infected - yes/no - a binary classification problem </a:t>
            </a:r>
            <a:endParaRPr lang="en-US" sz="28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Features</a:t>
            </a:r>
            <a:r>
              <a:rPr lang="en-US" sz="2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: current treatments, previous treatments, CD4/CD8 cell count at baseline and after 20 weeks (immunity measure), symptomatic, sex, age, weight, race, history of drug use, etc.</a:t>
            </a:r>
            <a:endParaRPr lang="en-US" sz="2800" b="0" dirty="0">
              <a:effectLst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Data Cleaning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5D41D3-FB2F-2268-032D-50F53BFB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303" y="1852948"/>
            <a:ext cx="9628632" cy="6177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i="0" u="none" strike="noStrike" dirty="0">
                <a:solidFill>
                  <a:srgbClr val="384655"/>
                </a:solidFill>
                <a:effectLst/>
                <a:latin typeface="Outfit"/>
              </a:rPr>
              <a:t>Extract, transform, and load (ETL)</a:t>
            </a:r>
            <a:endParaRPr lang="en-AU" sz="480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F177A14-EA8F-4405-BDB7-13CC6D470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143" y="6001314"/>
            <a:ext cx="293914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altLang="en-US" sz="2400" b="1" dirty="0">
                <a:solidFill>
                  <a:srgbClr val="384655"/>
                </a:solidFill>
                <a:latin typeface="Outfit"/>
              </a:rPr>
              <a:t>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84655"/>
                </a:solidFill>
                <a:effectLst/>
                <a:latin typeface="Outfit"/>
              </a:rPr>
              <a:t>ata cleaning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0678DCE-82C3-0ADA-42C8-670F6A8F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5" y="2470713"/>
            <a:ext cx="3530601" cy="353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6FF30C4-ECCB-39E6-3D4B-038CD77C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86" y="2750121"/>
            <a:ext cx="3785755" cy="325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CDAF62E-2A41-2C50-4DA6-C4C951D0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834" y="2750120"/>
            <a:ext cx="3698338" cy="325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1E5F60-C334-4C4F-1BF0-3E64CAF0E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1079" y="6139813"/>
            <a:ext cx="757151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84655"/>
                </a:solidFill>
                <a:effectLst/>
                <a:latin typeface="Outfit"/>
              </a:rPr>
              <a:t>Connection to SQL Database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8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6" y="466343"/>
            <a:ext cx="9628632" cy="883485"/>
          </a:xfrm>
        </p:spPr>
        <p:txBody>
          <a:bodyPr/>
          <a:lstStyle/>
          <a:p>
            <a:r>
              <a:rPr lang="en-US" sz="4400" b="1" dirty="0" err="1"/>
              <a:t>Visualisations</a:t>
            </a:r>
            <a:endParaRPr 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F5A88-72FA-C556-E6B8-A8A82B194A56}"/>
              </a:ext>
            </a:extLst>
          </p:cNvPr>
          <p:cNvSpPr txBox="1"/>
          <p:nvPr/>
        </p:nvSpPr>
        <p:spPr>
          <a:xfrm>
            <a:off x="1077686" y="1197541"/>
            <a:ext cx="3396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3200" b="1" i="0" u="none" strike="noStrike" dirty="0">
                <a:solidFill>
                  <a:schemeClr val="bg2"/>
                </a:solidFill>
                <a:effectLst/>
                <a:latin typeface="Outfit"/>
              </a:rPr>
              <a:t>Data Insights</a:t>
            </a:r>
            <a:endParaRPr lang="en-AU" sz="3200" b="0" dirty="0">
              <a:solidFill>
                <a:schemeClr val="bg2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4C1F2-632F-9FDC-CF73-77C0B6ABBDB2}"/>
              </a:ext>
            </a:extLst>
          </p:cNvPr>
          <p:cNvSpPr txBox="1"/>
          <p:nvPr/>
        </p:nvSpPr>
        <p:spPr>
          <a:xfrm>
            <a:off x="-398852" y="1843897"/>
            <a:ext cx="4016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Infected vs Not infected Distribution</a:t>
            </a:r>
            <a:endParaRPr lang="en-AU" dirty="0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B9D0466-3F93-423C-5C30-76E20D90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" y="2551809"/>
            <a:ext cx="3212119" cy="30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5CD0E3-9E54-2FFD-6696-B002097E8579}"/>
              </a:ext>
            </a:extLst>
          </p:cNvPr>
          <p:cNvSpPr txBox="1"/>
          <p:nvPr/>
        </p:nvSpPr>
        <p:spPr>
          <a:xfrm>
            <a:off x="3048000" y="1896360"/>
            <a:ext cx="4327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Categorical  and Numerical  Variables</a:t>
            </a:r>
            <a:endParaRPr lang="en-AU" dirty="0"/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FD8F289D-514C-A499-86B0-93F331255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54" y="2246120"/>
            <a:ext cx="4016830" cy="2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71FEA7CA-82F4-D866-563C-F46FBD4A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54" y="4695165"/>
            <a:ext cx="4007651" cy="21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88683-0C24-A137-2699-C8BC91532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007" y="2265692"/>
            <a:ext cx="4661760" cy="2349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09519-20C6-C357-652D-DEEB79FBE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007" y="4695165"/>
            <a:ext cx="4661760" cy="2162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92D588-07F7-AF40-5453-5CC09FB87DAB}"/>
              </a:ext>
            </a:extLst>
          </p:cNvPr>
          <p:cNvSpPr txBox="1"/>
          <p:nvPr/>
        </p:nvSpPr>
        <p:spPr>
          <a:xfrm>
            <a:off x="7470187" y="1867914"/>
            <a:ext cx="4547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384655"/>
                </a:solidFill>
                <a:effectLst/>
                <a:latin typeface="DM Sans" pitchFamily="2" charset="0"/>
              </a:rPr>
              <a:t>Correlation matrix  and Variable Outliers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05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6" y="466343"/>
            <a:ext cx="9628632" cy="883485"/>
          </a:xfrm>
        </p:spPr>
        <p:txBody>
          <a:bodyPr/>
          <a:lstStyle/>
          <a:p>
            <a:r>
              <a:rPr lang="en-US" sz="4400" b="1" dirty="0" err="1"/>
              <a:t>Visualisations</a:t>
            </a:r>
            <a:endParaRPr 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F5A88-72FA-C556-E6B8-A8A82B194A56}"/>
              </a:ext>
            </a:extLst>
          </p:cNvPr>
          <p:cNvSpPr txBox="1"/>
          <p:nvPr/>
        </p:nvSpPr>
        <p:spPr>
          <a:xfrm>
            <a:off x="1077686" y="1197541"/>
            <a:ext cx="3396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3200" b="1" i="0" u="none" strike="noStrike" dirty="0">
                <a:solidFill>
                  <a:schemeClr val="bg2"/>
                </a:solidFill>
                <a:effectLst/>
                <a:latin typeface="Outfit"/>
              </a:rPr>
              <a:t>Data Insights</a:t>
            </a:r>
            <a:endParaRPr lang="en-AU" sz="3200" b="0" dirty="0">
              <a:solidFill>
                <a:schemeClr val="bg2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FFB271-5D95-675D-848A-BC384D9B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2268378"/>
            <a:ext cx="11930743" cy="44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F56887-0CE0-0D2E-1A15-10152C76A7D7}"/>
              </a:ext>
            </a:extLst>
          </p:cNvPr>
          <p:cNvSpPr txBox="1"/>
          <p:nvPr/>
        </p:nvSpPr>
        <p:spPr>
          <a:xfrm>
            <a:off x="250372" y="18990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384655"/>
                </a:solidFill>
                <a:effectLst/>
                <a:latin typeface="Arial" panose="020B0604020202020204" pitchFamily="34" charset="0"/>
              </a:rPr>
              <a:t>Variables affecting AIDS infection Rate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129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6" y="466343"/>
            <a:ext cx="9628632" cy="883485"/>
          </a:xfrm>
        </p:spPr>
        <p:txBody>
          <a:bodyPr/>
          <a:lstStyle/>
          <a:p>
            <a:r>
              <a:rPr lang="en-US" sz="4400" b="1" dirty="0"/>
              <a:t>Handling class Imbalance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887-0CE0-0D2E-1A15-10152C76A7D7}"/>
              </a:ext>
            </a:extLst>
          </p:cNvPr>
          <p:cNvSpPr txBox="1"/>
          <p:nvPr/>
        </p:nvSpPr>
        <p:spPr>
          <a:xfrm>
            <a:off x="391887" y="2486875"/>
            <a:ext cx="8120742" cy="2350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384655"/>
                </a:solidFill>
                <a:effectLst/>
                <a:latin typeface="Arial" panose="020B0604020202020204" pitchFamily="34" charset="0"/>
              </a:rPr>
              <a:t> SMOTE (Synthetic Minority Over-sampling Technique)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384655"/>
                </a:solidFill>
                <a:latin typeface="Arial" panose="020B0604020202020204" pitchFamily="34" charset="0"/>
              </a:rPr>
              <a:t>Algorithmic techniques: class weight parameter to “balance” e.g. Logistic Regression, SVM(Support Vector Machine)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384655"/>
                </a:solidFill>
                <a:latin typeface="Arial" panose="020B0604020202020204" pitchFamily="34" charset="0"/>
              </a:rPr>
              <a:t>Machine Learning Model selection like 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384655"/>
                </a:solidFill>
                <a:latin typeface="Arial" panose="020B0604020202020204" pitchFamily="34" charset="0"/>
              </a:rPr>
              <a:t>Evaluation Metrics. i.e. precision, and recall 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89100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6" y="466343"/>
            <a:ext cx="9628632" cy="883485"/>
          </a:xfrm>
        </p:spPr>
        <p:txBody>
          <a:bodyPr/>
          <a:lstStyle/>
          <a:p>
            <a:r>
              <a:rPr lang="en-US" sz="4400" b="1" dirty="0"/>
              <a:t>Machine Learning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93D1E-23A1-B7BD-4C68-58D08A20D7E8}"/>
              </a:ext>
            </a:extLst>
          </p:cNvPr>
          <p:cNvSpPr txBox="1"/>
          <p:nvPr/>
        </p:nvSpPr>
        <p:spPr>
          <a:xfrm>
            <a:off x="696686" y="1880998"/>
            <a:ext cx="8893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KNN, SVM and Logistic Regression </a:t>
            </a:r>
            <a:endParaRPr lang="en-AU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AC203-C9B5-747D-F76B-9B1460F7CAB3}"/>
              </a:ext>
            </a:extLst>
          </p:cNvPr>
          <p:cNvSpPr txBox="1"/>
          <p:nvPr/>
        </p:nvSpPr>
        <p:spPr>
          <a:xfrm>
            <a:off x="266700" y="2770350"/>
            <a:ext cx="4248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3200" b="0" i="0" u="none" strike="noStrike" dirty="0">
                <a:solidFill>
                  <a:srgbClr val="384655"/>
                </a:solidFill>
                <a:effectLst/>
                <a:latin typeface="Outfit"/>
              </a:rPr>
              <a:t>Methodology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C223E8-3D61-7B6F-BC02-1A6854C7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6" y="4611579"/>
            <a:ext cx="36957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D37EFC3B-5D33-40E4-7A73-6EEAF60AD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3443427"/>
            <a:ext cx="591779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Train-Test Split: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plit the dataset into 80% training and 20% testing using ‘</a:t>
            </a:r>
            <a:r>
              <a:rPr lang="en-US" altLang="en-US" dirty="0">
                <a:latin typeface="Arial" panose="020B0604020202020204" pitchFamily="34" charset="0"/>
              </a:rPr>
              <a:t>train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</a:t>
            </a:r>
            <a:r>
              <a:rPr lang="en-US" altLang="en-US" dirty="0">
                <a:latin typeface="Arial" panose="020B0604020202020204" pitchFamily="34" charset="0"/>
              </a:rPr>
              <a:t>test_split’ with stratification to maintain the class distribution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0D9522-65F6-1FFB-2D07-A6EAA5D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329" y="2994663"/>
            <a:ext cx="5276971" cy="32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1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1659</TotalTime>
  <Words>949</Words>
  <Application>Microsoft Office PowerPoint</Application>
  <PresentationFormat>Widescreen</PresentationFormat>
  <Paragraphs>151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Unicode MS</vt:lpstr>
      <vt:lpstr>Calibri</vt:lpstr>
      <vt:lpstr>DM Sans</vt:lpstr>
      <vt:lpstr>Outfit</vt:lpstr>
      <vt:lpstr>Segoe UI</vt:lpstr>
      <vt:lpstr>Times New Roman</vt:lpstr>
      <vt:lpstr>Wingdings</vt:lpstr>
      <vt:lpstr>Educational subjects 16x9</vt:lpstr>
      <vt:lpstr>Predicting AIDS Progression with Data Insights</vt:lpstr>
      <vt:lpstr>Table of Content</vt:lpstr>
      <vt:lpstr>Project Overview</vt:lpstr>
      <vt:lpstr>Dataset</vt:lpstr>
      <vt:lpstr>Data Cleaning</vt:lpstr>
      <vt:lpstr>Visualisations</vt:lpstr>
      <vt:lpstr>Visualisations</vt:lpstr>
      <vt:lpstr>Handling class Imbalance</vt:lpstr>
      <vt:lpstr>Machine Learning Models</vt:lpstr>
      <vt:lpstr>Machine Learning Models</vt:lpstr>
      <vt:lpstr>Machine Learning Models</vt:lpstr>
      <vt:lpstr>Machine Learning Models</vt:lpstr>
      <vt:lpstr>Deep Neural Network (DNN)</vt:lpstr>
      <vt:lpstr>Deep Neural Network (DNN)</vt:lpstr>
      <vt:lpstr>Deep Neural Network (DNN)</vt:lpstr>
      <vt:lpstr>Deep Neural Network (DNN)</vt:lpstr>
      <vt:lpstr>Deep Neural Network (DNN)</vt:lpstr>
      <vt:lpstr>Evaluation of Models</vt:lpstr>
      <vt:lpstr>Statistical Metrics Comparison - Test Accuracy</vt:lpstr>
      <vt:lpstr>Statistical Metrics Comparison - Precision</vt:lpstr>
      <vt:lpstr>Statistical Metrics Comparison - Recall</vt:lpstr>
      <vt:lpstr>Predictive Machine Learning Models Discussion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karuna G</dc:creator>
  <cp:lastModifiedBy>karuna G</cp:lastModifiedBy>
  <cp:revision>1</cp:revision>
  <dcterms:created xsi:type="dcterms:W3CDTF">2024-06-10T02:16:17Z</dcterms:created>
  <dcterms:modified xsi:type="dcterms:W3CDTF">2024-06-11T05:56:05Z</dcterms:modified>
</cp:coreProperties>
</file>